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373" r:id="rId2"/>
    <p:sldId id="370" r:id="rId3"/>
    <p:sldId id="330" r:id="rId4"/>
    <p:sldId id="276" r:id="rId5"/>
    <p:sldId id="333" r:id="rId6"/>
    <p:sldId id="347" r:id="rId7"/>
    <p:sldId id="335" r:id="rId8"/>
    <p:sldId id="339" r:id="rId9"/>
    <p:sldId id="338" r:id="rId10"/>
    <p:sldId id="337" r:id="rId11"/>
    <p:sldId id="342" r:id="rId12"/>
    <p:sldId id="351" r:id="rId13"/>
    <p:sldId id="352" r:id="rId14"/>
    <p:sldId id="355" r:id="rId15"/>
    <p:sldId id="346" r:id="rId16"/>
    <p:sldId id="319" r:id="rId17"/>
    <p:sldId id="348" r:id="rId18"/>
    <p:sldId id="362" r:id="rId19"/>
    <p:sldId id="350" r:id="rId20"/>
    <p:sldId id="374" r:id="rId21"/>
    <p:sldId id="375" r:id="rId22"/>
    <p:sldId id="376" r:id="rId23"/>
    <p:sldId id="377" r:id="rId24"/>
    <p:sldId id="378" r:id="rId25"/>
    <p:sldId id="379" r:id="rId26"/>
    <p:sldId id="380" r:id="rId27"/>
    <p:sldId id="381" r:id="rId28"/>
    <p:sldId id="356" r:id="rId29"/>
  </p:sldIdLst>
  <p:sldSz cx="12192000" cy="6858000"/>
  <p:notesSz cx="6858000" cy="9144000"/>
  <p:custDataLst>
    <p:tags r:id="rId31"/>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BF0B2F-DB36-44CE-8114-D60DFF170E92}">
          <p14:sldIdLst>
            <p14:sldId id="373"/>
            <p14:sldId id="370"/>
          </p14:sldIdLst>
        </p14:section>
        <p14:section name="3.a. While statements" id="{F65E25FE-35E1-4045-B53D-CE7AC4529950}">
          <p14:sldIdLst>
            <p14:sldId id="330"/>
            <p14:sldId id="276"/>
            <p14:sldId id="333"/>
            <p14:sldId id="347"/>
          </p14:sldIdLst>
        </p14:section>
        <p14:section name="3.b On infinite loops" id="{927BC2E9-E38A-406D-A146-D1DC8C357BB5}">
          <p14:sldIdLst>
            <p14:sldId id="335"/>
            <p14:sldId id="339"/>
            <p14:sldId id="338"/>
            <p14:sldId id="337"/>
            <p14:sldId id="342"/>
            <p14:sldId id="351"/>
            <p14:sldId id="352"/>
          </p14:sldIdLst>
        </p14:section>
        <p14:section name="3.c. The break statement" id="{9C036054-8F66-4595-BFBC-CE825155FA5B}">
          <p14:sldIdLst>
            <p14:sldId id="355"/>
            <p14:sldId id="346"/>
            <p14:sldId id="319"/>
            <p14:sldId id="348"/>
            <p14:sldId id="362"/>
            <p14:sldId id="350"/>
          </p14:sldIdLst>
        </p14:section>
        <p14:section name="Conclusion" id="{8FC5B4E0-8B82-44CE-8E2E-949C5DB81C7E}">
          <p14:sldIdLst>
            <p14:sldId id="374"/>
            <p14:sldId id="375"/>
            <p14:sldId id="376"/>
          </p14:sldIdLst>
        </p14:section>
        <p14:section name="3.d Quiz" id="{DA251880-ADF3-4785-BBB7-C1306CEAB516}">
          <p14:sldIdLst>
            <p14:sldId id="377"/>
            <p14:sldId id="378"/>
            <p14:sldId id="379"/>
            <p14:sldId id="380"/>
            <p14:sldId id="381"/>
          </p14:sldIdLst>
        </p14:section>
        <p14:section name="3.e. Practice activities for while/break" id="{021BB09A-3058-4D20-80EC-F0EC4DD6B59C}">
          <p14:sldIdLst>
            <p14:sldId id="3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D76525-49E1-4AAA-A7D3-F592136C842B}" v="6" dt="2023-07-20T03:57:54.08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331" y="2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5BD76525-49E1-4AAA-A7D3-F592136C842B}"/>
    <pc:docChg chg="mod delSld modSld modSection">
      <pc:chgData name="Matthieu De Mari" userId="dfb708c9-d8dc-439f-9a3b-c772bf4a311c" providerId="ADAL" clId="{5BD76525-49E1-4AAA-A7D3-F592136C842B}" dt="2023-07-20T05:00:39.189" v="32" actId="20577"/>
      <pc:docMkLst>
        <pc:docMk/>
      </pc:docMkLst>
      <pc:sldChg chg="modSp mod">
        <pc:chgData name="Matthieu De Mari" userId="dfb708c9-d8dc-439f-9a3b-c772bf4a311c" providerId="ADAL" clId="{5BD76525-49E1-4AAA-A7D3-F592136C842B}" dt="2023-07-20T05:00:39.189" v="32" actId="20577"/>
        <pc:sldMkLst>
          <pc:docMk/>
          <pc:sldMk cId="3314370689" sldId="256"/>
        </pc:sldMkLst>
        <pc:spChg chg="mod">
          <ac:chgData name="Matthieu De Mari" userId="dfb708c9-d8dc-439f-9a3b-c772bf4a311c" providerId="ADAL" clId="{5BD76525-49E1-4AAA-A7D3-F592136C842B}" dt="2023-07-20T05:00:39.189" v="32" actId="20577"/>
          <ac:spMkLst>
            <pc:docMk/>
            <pc:sldMk cId="3314370689" sldId="256"/>
            <ac:spMk id="2" creationId="{D1A4800C-4604-46C3-8534-E496416410D8}"/>
          </ac:spMkLst>
        </pc:spChg>
      </pc:sldChg>
      <pc:sldChg chg="del">
        <pc:chgData name="Matthieu De Mari" userId="dfb708c9-d8dc-439f-9a3b-c772bf4a311c" providerId="ADAL" clId="{5BD76525-49E1-4AAA-A7D3-F592136C842B}" dt="2023-07-20T04:05:18.969" v="28" actId="47"/>
        <pc:sldMkLst>
          <pc:docMk/>
          <pc:sldMk cId="3880268433" sldId="300"/>
        </pc:sldMkLst>
      </pc:sldChg>
      <pc:sldChg chg="modSp mod">
        <pc:chgData name="Matthieu De Mari" userId="dfb708c9-d8dc-439f-9a3b-c772bf4a311c" providerId="ADAL" clId="{5BD76525-49E1-4AAA-A7D3-F592136C842B}" dt="2023-07-20T03:58:39.757" v="17" actId="20577"/>
        <pc:sldMkLst>
          <pc:docMk/>
          <pc:sldMk cId="147522464" sldId="337"/>
        </pc:sldMkLst>
        <pc:spChg chg="mod">
          <ac:chgData name="Matthieu De Mari" userId="dfb708c9-d8dc-439f-9a3b-c772bf4a311c" providerId="ADAL" clId="{5BD76525-49E1-4AAA-A7D3-F592136C842B}" dt="2023-07-20T03:58:39.757" v="17" actId="20577"/>
          <ac:spMkLst>
            <pc:docMk/>
            <pc:sldMk cId="147522464" sldId="337"/>
            <ac:spMk id="5" creationId="{1E78FE84-5013-43B7-87ED-069FDB316105}"/>
          </ac:spMkLst>
        </pc:spChg>
      </pc:sldChg>
      <pc:sldChg chg="modSp mod">
        <pc:chgData name="Matthieu De Mari" userId="dfb708c9-d8dc-439f-9a3b-c772bf4a311c" providerId="ADAL" clId="{5BD76525-49E1-4AAA-A7D3-F592136C842B}" dt="2023-07-20T03:58:18.474" v="9" actId="207"/>
        <pc:sldMkLst>
          <pc:docMk/>
          <pc:sldMk cId="4118030571" sldId="340"/>
        </pc:sldMkLst>
        <pc:spChg chg="mod">
          <ac:chgData name="Matthieu De Mari" userId="dfb708c9-d8dc-439f-9a3b-c772bf4a311c" providerId="ADAL" clId="{5BD76525-49E1-4AAA-A7D3-F592136C842B}" dt="2023-07-20T03:58:18.474" v="9" actId="207"/>
          <ac:spMkLst>
            <pc:docMk/>
            <pc:sldMk cId="4118030571" sldId="340"/>
            <ac:spMk id="5" creationId="{1E78FE84-5013-43B7-87ED-069FDB316105}"/>
          </ac:spMkLst>
        </pc:spChg>
      </pc:sldChg>
      <pc:sldChg chg="modSp mod">
        <pc:chgData name="Matthieu De Mari" userId="dfb708c9-d8dc-439f-9a3b-c772bf4a311c" providerId="ADAL" clId="{5BD76525-49E1-4AAA-A7D3-F592136C842B}" dt="2023-07-20T03:58:43.469" v="20" actId="20577"/>
        <pc:sldMkLst>
          <pc:docMk/>
          <pc:sldMk cId="3972864216" sldId="342"/>
        </pc:sldMkLst>
        <pc:spChg chg="mod">
          <ac:chgData name="Matthieu De Mari" userId="dfb708c9-d8dc-439f-9a3b-c772bf4a311c" providerId="ADAL" clId="{5BD76525-49E1-4AAA-A7D3-F592136C842B}" dt="2023-07-20T03:58:43.469" v="20" actId="20577"/>
          <ac:spMkLst>
            <pc:docMk/>
            <pc:sldMk cId="3972864216" sldId="342"/>
            <ac:spMk id="5" creationId="{1E78FE84-5013-43B7-87ED-069FDB316105}"/>
          </ac:spMkLst>
        </pc:spChg>
      </pc:sldChg>
      <pc:sldChg chg="del">
        <pc:chgData name="Matthieu De Mari" userId="dfb708c9-d8dc-439f-9a3b-c772bf4a311c" providerId="ADAL" clId="{5BD76525-49E1-4AAA-A7D3-F592136C842B}" dt="2023-07-20T03:59:35.097" v="21" actId="47"/>
        <pc:sldMkLst>
          <pc:docMk/>
          <pc:sldMk cId="415759187" sldId="344"/>
        </pc:sldMkLst>
      </pc:sldChg>
      <pc:sldChg chg="modSp">
        <pc:chgData name="Matthieu De Mari" userId="dfb708c9-d8dc-439f-9a3b-c772bf4a311c" providerId="ADAL" clId="{5BD76525-49E1-4AAA-A7D3-F592136C842B}" dt="2023-07-20T03:57:54.081" v="8" actId="20577"/>
        <pc:sldMkLst>
          <pc:docMk/>
          <pc:sldMk cId="2613575151" sldId="347"/>
        </pc:sldMkLst>
        <pc:graphicFrameChg chg="mod">
          <ac:chgData name="Matthieu De Mari" userId="dfb708c9-d8dc-439f-9a3b-c772bf4a311c" providerId="ADAL" clId="{5BD76525-49E1-4AAA-A7D3-F592136C842B}" dt="2023-07-20T03:57:48.319" v="5" actId="20577"/>
          <ac:graphicFrameMkLst>
            <pc:docMk/>
            <pc:sldMk cId="2613575151" sldId="347"/>
            <ac:graphicFrameMk id="5" creationId="{41AB4AF7-7585-4D05-A19F-120538659E18}"/>
          </ac:graphicFrameMkLst>
        </pc:graphicFrameChg>
        <pc:graphicFrameChg chg="mod">
          <ac:chgData name="Matthieu De Mari" userId="dfb708c9-d8dc-439f-9a3b-c772bf4a311c" providerId="ADAL" clId="{5BD76525-49E1-4AAA-A7D3-F592136C842B}" dt="2023-07-20T03:57:54.081" v="8" actId="20577"/>
          <ac:graphicFrameMkLst>
            <pc:docMk/>
            <pc:sldMk cId="2613575151" sldId="347"/>
            <ac:graphicFrameMk id="11" creationId="{BA8C3836-ED0A-4DEB-AB76-A32F1291E5C0}"/>
          </ac:graphicFrameMkLst>
        </pc:graphicFrameChg>
      </pc:sldChg>
      <pc:sldChg chg="modSp mod">
        <pc:chgData name="Matthieu De Mari" userId="dfb708c9-d8dc-439f-9a3b-c772bf4a311c" providerId="ADAL" clId="{5BD76525-49E1-4AAA-A7D3-F592136C842B}" dt="2023-07-20T04:05:17.492" v="27" actId="20577"/>
        <pc:sldMkLst>
          <pc:docMk/>
          <pc:sldMk cId="3522715543" sldId="356"/>
        </pc:sldMkLst>
        <pc:spChg chg="mod">
          <ac:chgData name="Matthieu De Mari" userId="dfb708c9-d8dc-439f-9a3b-c772bf4a311c" providerId="ADAL" clId="{5BD76525-49E1-4AAA-A7D3-F592136C842B}" dt="2023-07-20T04:05:17.492" v="27" actId="20577"/>
          <ac:spMkLst>
            <pc:docMk/>
            <pc:sldMk cId="3522715543" sldId="356"/>
            <ac:spMk id="3" creationId="{7ACA92AD-68F3-4AE0-BF81-C3F432D4AB32}"/>
          </ac:spMkLst>
        </pc:spChg>
      </pc:sldChg>
      <pc:sldChg chg="del">
        <pc:chgData name="Matthieu De Mari" userId="dfb708c9-d8dc-439f-9a3b-c772bf4a311c" providerId="ADAL" clId="{5BD76525-49E1-4AAA-A7D3-F592136C842B}" dt="2023-07-20T04:05:19.724" v="29" actId="47"/>
        <pc:sldMkLst>
          <pc:docMk/>
          <pc:sldMk cId="891318831" sldId="357"/>
        </pc:sldMkLst>
      </pc:sldChg>
      <pc:sldChg chg="del">
        <pc:chgData name="Matthieu De Mari" userId="dfb708c9-d8dc-439f-9a3b-c772bf4a311c" providerId="ADAL" clId="{5BD76525-49E1-4AAA-A7D3-F592136C842B}" dt="2023-07-20T04:05:20.407" v="30" actId="47"/>
        <pc:sldMkLst>
          <pc:docMk/>
          <pc:sldMk cId="2693179632" sldId="35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BBE72AC-CA2A-47FB-86FE-8F1EAE42663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3F6C67C4-D3A6-4E94-8305-31D3BC24C07A}">
      <dgm:prSet phldrT="[Text]"/>
      <dgm:spPr/>
      <dgm:t>
        <a:bodyPr/>
        <a:lstStyle/>
        <a:p>
          <a:r>
            <a:rPr lang="en-US" dirty="0"/>
            <a:t>Is condition in the </a:t>
          </a:r>
          <a:r>
            <a:rPr lang="en-US" b="1" dirty="0">
              <a:solidFill>
                <a:schemeClr val="bg1"/>
              </a:solidFill>
            </a:rPr>
            <a:t>if</a:t>
          </a:r>
          <a:r>
            <a:rPr lang="en-US" dirty="0"/>
            <a:t> statement True?</a:t>
          </a:r>
          <a:endParaRPr lang="en-GB" dirty="0"/>
        </a:p>
      </dgm:t>
    </dgm:pt>
    <dgm:pt modelId="{F14EA7B1-867E-478B-A1B8-313061C1C14B}" type="parTrans" cxnId="{5272BF5E-2B6E-44A3-860B-038D9CD7278E}">
      <dgm:prSet/>
      <dgm:spPr/>
      <dgm:t>
        <a:bodyPr/>
        <a:lstStyle/>
        <a:p>
          <a:endParaRPr lang="en-GB"/>
        </a:p>
      </dgm:t>
    </dgm:pt>
    <dgm:pt modelId="{876043FA-37B8-41BB-ADB4-6AB26F324544}" type="sibTrans" cxnId="{5272BF5E-2B6E-44A3-860B-038D9CD7278E}">
      <dgm:prSet/>
      <dgm:spPr/>
      <dgm:t>
        <a:bodyPr/>
        <a:lstStyle/>
        <a:p>
          <a:endParaRPr lang="en-GB"/>
        </a:p>
      </dgm:t>
    </dgm:pt>
    <dgm:pt modelId="{0BE1AFB9-F266-4F56-95D0-19B0FAE167C3}">
      <dgm:prSet phldrT="[Text]"/>
      <dgm:spPr/>
      <dgm:t>
        <a:bodyPr/>
        <a:lstStyle/>
        <a:p>
          <a:r>
            <a:rPr lang="en-US" dirty="0"/>
            <a:t>Yes</a:t>
          </a:r>
          <a:endParaRPr lang="en-GB" dirty="0"/>
        </a:p>
      </dgm:t>
    </dgm:pt>
    <dgm:pt modelId="{22B9274A-4C45-401F-AF70-381BCBB41454}" type="parTrans" cxnId="{7CC479E0-32E8-4B5C-AA40-6E9DA6D793AC}">
      <dgm:prSet/>
      <dgm:spPr>
        <a:ln>
          <a:solidFill>
            <a:schemeClr val="accent1"/>
          </a:solidFill>
          <a:headEnd type="none" w="med" len="med"/>
          <a:tailEnd type="arrow" w="med" len="med"/>
        </a:ln>
      </dgm:spPr>
      <dgm:t>
        <a:bodyPr/>
        <a:lstStyle/>
        <a:p>
          <a:endParaRPr lang="en-GB"/>
        </a:p>
      </dgm:t>
    </dgm:pt>
    <dgm:pt modelId="{522F7299-8428-4D1B-A954-E3906C72D475}" type="sibTrans" cxnId="{7CC479E0-32E8-4B5C-AA40-6E9DA6D793AC}">
      <dgm:prSet/>
      <dgm:spPr/>
      <dgm:t>
        <a:bodyPr/>
        <a:lstStyle/>
        <a:p>
          <a:endParaRPr lang="en-GB"/>
        </a:p>
      </dgm:t>
    </dgm:pt>
    <dgm:pt modelId="{8B595F42-7C79-4B9F-A660-7375974AE00D}">
      <dgm:prSet phldrT="[Text]"/>
      <dgm:spPr/>
      <dgm:t>
        <a:bodyPr/>
        <a:lstStyle/>
        <a:p>
          <a:r>
            <a:rPr lang="en-US" dirty="0"/>
            <a:t>No</a:t>
          </a:r>
          <a:endParaRPr lang="en-GB" dirty="0"/>
        </a:p>
      </dgm:t>
    </dgm:pt>
    <dgm:pt modelId="{0498EA1E-9B10-48E0-A495-967D49999868}" type="parTrans" cxnId="{BF575E8A-CB8E-4DE5-B1B2-6904B2343821}">
      <dgm:prSet/>
      <dgm:spPr>
        <a:ln>
          <a:solidFill>
            <a:schemeClr val="accent1"/>
          </a:solidFill>
          <a:headEnd type="none" w="med" len="med"/>
          <a:tailEnd type="arrow" w="med" len="med"/>
        </a:ln>
      </dgm:spPr>
      <dgm:t>
        <a:bodyPr/>
        <a:lstStyle/>
        <a:p>
          <a:endParaRPr lang="en-GB"/>
        </a:p>
      </dgm:t>
    </dgm:pt>
    <dgm:pt modelId="{3DB1C46C-51AA-47DD-95AD-BD2C6B23E421}" type="sibTrans" cxnId="{BF575E8A-CB8E-4DE5-B1B2-6904B2343821}">
      <dgm:prSet/>
      <dgm:spPr/>
      <dgm:t>
        <a:bodyPr/>
        <a:lstStyle/>
        <a:p>
          <a:endParaRPr lang="en-GB"/>
        </a:p>
      </dgm:t>
    </dgm:pt>
    <dgm:pt modelId="{9EAAB5AC-76D5-4D44-AC49-BF9FFEDD61D0}">
      <dgm:prSet phldrT="[Text]"/>
      <dgm:spPr/>
      <dgm:t>
        <a:bodyPr/>
        <a:lstStyle/>
        <a:p>
          <a:r>
            <a:rPr lang="en-US" dirty="0"/>
            <a:t>Execute the code inside of the if block</a:t>
          </a:r>
          <a:endParaRPr lang="en-GB" dirty="0"/>
        </a:p>
      </dgm:t>
    </dgm:pt>
    <dgm:pt modelId="{E9C4A7BB-393D-4DBE-BE15-4F9FEEDB1FED}" type="parTrans" cxnId="{990248E6-0187-4591-BC9A-0D2A1B665CD6}">
      <dgm:prSet/>
      <dgm:spPr>
        <a:ln>
          <a:solidFill>
            <a:schemeClr val="accent1"/>
          </a:solidFill>
          <a:headEnd type="none" w="med" len="med"/>
          <a:tailEnd type="arrow" w="med" len="med"/>
        </a:ln>
      </dgm:spPr>
      <dgm:t>
        <a:bodyPr/>
        <a:lstStyle/>
        <a:p>
          <a:endParaRPr lang="en-GB"/>
        </a:p>
      </dgm:t>
    </dgm:pt>
    <dgm:pt modelId="{7BA9FA75-A4D6-4E8B-9AAD-9F84BAD54E20}" type="sibTrans" cxnId="{990248E6-0187-4591-BC9A-0D2A1B665CD6}">
      <dgm:prSet/>
      <dgm:spPr/>
      <dgm:t>
        <a:bodyPr/>
        <a:lstStyle/>
        <a:p>
          <a:endParaRPr lang="en-GB"/>
        </a:p>
      </dgm:t>
    </dgm:pt>
    <dgm:pt modelId="{865A244E-1B5A-4774-81B2-23E0F89810B6}">
      <dgm:prSet phldrT="[Text]"/>
      <dgm:spPr/>
      <dgm:t>
        <a:bodyPr/>
        <a:lstStyle/>
        <a:p>
          <a:r>
            <a:rPr lang="en-US" dirty="0"/>
            <a:t>Move on to the next non-indented line of code</a:t>
          </a:r>
          <a:endParaRPr lang="en-GB" dirty="0"/>
        </a:p>
      </dgm:t>
    </dgm:pt>
    <dgm:pt modelId="{4F867065-7429-45F5-A7B4-5BFA52ED879E}" type="parTrans" cxnId="{F926DA3E-463B-4402-B093-0FE94FA23592}">
      <dgm:prSet/>
      <dgm:spPr>
        <a:ln w="57150">
          <a:solidFill>
            <a:srgbClr val="7030A0"/>
          </a:solidFill>
          <a:headEnd type="none" w="med" len="med"/>
          <a:tailEnd type="arrow" w="med" len="med"/>
        </a:ln>
      </dgm:spPr>
      <dgm:t>
        <a:bodyPr/>
        <a:lstStyle/>
        <a:p>
          <a:endParaRPr lang="en-GB"/>
        </a:p>
      </dgm:t>
    </dgm:pt>
    <dgm:pt modelId="{34FEEC6F-CE22-4C5A-90E8-06962CF732F9}" type="sibTrans" cxnId="{F926DA3E-463B-4402-B093-0FE94FA23592}">
      <dgm:prSet/>
      <dgm:spPr/>
      <dgm:t>
        <a:bodyPr/>
        <a:lstStyle/>
        <a:p>
          <a:endParaRPr lang="en-GB"/>
        </a:p>
      </dgm:t>
    </dgm:pt>
    <dgm:pt modelId="{4C13A07D-A79E-4123-B075-ED8260B7C5C0}">
      <dgm:prSet phldrT="[Text]"/>
      <dgm:spPr/>
      <dgm:t>
        <a:bodyPr/>
        <a:lstStyle/>
        <a:p>
          <a:r>
            <a:rPr lang="en-GB" dirty="0"/>
            <a:t>Ignore the code in the if block</a:t>
          </a:r>
        </a:p>
      </dgm:t>
    </dgm:pt>
    <dgm:pt modelId="{694BD090-B6EE-4B45-B4D4-A0252ABB5695}" type="parTrans" cxnId="{7083164F-48F4-492F-8862-C99F64F1E6C2}">
      <dgm:prSet/>
      <dgm:spPr/>
      <dgm:t>
        <a:bodyPr/>
        <a:lstStyle/>
        <a:p>
          <a:endParaRPr lang="en-GB"/>
        </a:p>
      </dgm:t>
    </dgm:pt>
    <dgm:pt modelId="{23191126-DAF3-497E-A10D-BF73EBB4B2EB}" type="sibTrans" cxnId="{7083164F-48F4-492F-8862-C99F64F1E6C2}">
      <dgm:prSet/>
      <dgm:spPr/>
      <dgm:t>
        <a:bodyPr/>
        <a:lstStyle/>
        <a:p>
          <a:endParaRPr lang="en-GB"/>
        </a:p>
      </dgm:t>
    </dgm:pt>
    <dgm:pt modelId="{776261C1-192B-48FB-A794-292B5E47CC19}" type="pres">
      <dgm:prSet presAssocID="{6BBE72AC-CA2A-47FB-86FE-8F1EAE426638}" presName="hierChild1" presStyleCnt="0">
        <dgm:presLayoutVars>
          <dgm:orgChart val="1"/>
          <dgm:chPref val="1"/>
          <dgm:dir/>
          <dgm:animOne val="branch"/>
          <dgm:animLvl val="lvl"/>
          <dgm:resizeHandles/>
        </dgm:presLayoutVars>
      </dgm:prSet>
      <dgm:spPr/>
    </dgm:pt>
    <dgm:pt modelId="{913236BE-5BB6-4704-BF07-EC8133170FFD}" type="pres">
      <dgm:prSet presAssocID="{3F6C67C4-D3A6-4E94-8305-31D3BC24C07A}" presName="hierRoot1" presStyleCnt="0">
        <dgm:presLayoutVars>
          <dgm:hierBranch val="init"/>
        </dgm:presLayoutVars>
      </dgm:prSet>
      <dgm:spPr/>
    </dgm:pt>
    <dgm:pt modelId="{D09512BF-51C6-4F72-94BB-E76267B93774}" type="pres">
      <dgm:prSet presAssocID="{3F6C67C4-D3A6-4E94-8305-31D3BC24C07A}" presName="rootComposite1" presStyleCnt="0"/>
      <dgm:spPr/>
    </dgm:pt>
    <dgm:pt modelId="{38792273-14D8-4F17-8909-32079CD2AF9A}" type="pres">
      <dgm:prSet presAssocID="{3F6C67C4-D3A6-4E94-8305-31D3BC24C07A}" presName="rootText1" presStyleLbl="node0" presStyleIdx="0" presStyleCnt="1">
        <dgm:presLayoutVars>
          <dgm:chPref val="3"/>
        </dgm:presLayoutVars>
      </dgm:prSet>
      <dgm:spPr/>
    </dgm:pt>
    <dgm:pt modelId="{527BD1D1-8351-4182-9452-217522D7A62F}" type="pres">
      <dgm:prSet presAssocID="{3F6C67C4-D3A6-4E94-8305-31D3BC24C07A}" presName="rootConnector1" presStyleLbl="node1" presStyleIdx="0" presStyleCnt="0"/>
      <dgm:spPr/>
    </dgm:pt>
    <dgm:pt modelId="{EEA71937-FCFA-45BC-BFF1-285D72FC0339}" type="pres">
      <dgm:prSet presAssocID="{3F6C67C4-D3A6-4E94-8305-31D3BC24C07A}" presName="hierChild2" presStyleCnt="0"/>
      <dgm:spPr/>
    </dgm:pt>
    <dgm:pt modelId="{A7B006B7-9B6F-40F2-B8A4-2620522A1D82}" type="pres">
      <dgm:prSet presAssocID="{22B9274A-4C45-401F-AF70-381BCBB41454}" presName="Name37" presStyleLbl="parChTrans1D2" presStyleIdx="0" presStyleCnt="2"/>
      <dgm:spPr/>
    </dgm:pt>
    <dgm:pt modelId="{11A02EB6-C2DA-4BF0-AFE4-5A499A37CFBE}" type="pres">
      <dgm:prSet presAssocID="{0BE1AFB9-F266-4F56-95D0-19B0FAE167C3}" presName="hierRoot2" presStyleCnt="0">
        <dgm:presLayoutVars>
          <dgm:hierBranch val="init"/>
        </dgm:presLayoutVars>
      </dgm:prSet>
      <dgm:spPr/>
    </dgm:pt>
    <dgm:pt modelId="{B7C1DA47-B7E9-4593-ADB8-012DE3B7EE4E}" type="pres">
      <dgm:prSet presAssocID="{0BE1AFB9-F266-4F56-95D0-19B0FAE167C3}" presName="rootComposite" presStyleCnt="0"/>
      <dgm:spPr/>
    </dgm:pt>
    <dgm:pt modelId="{B04DDE56-E36D-4CF8-BEEE-E08DB885D6E3}" type="pres">
      <dgm:prSet presAssocID="{0BE1AFB9-F266-4F56-95D0-19B0FAE167C3}" presName="rootText" presStyleLbl="node2" presStyleIdx="0" presStyleCnt="2">
        <dgm:presLayoutVars>
          <dgm:chPref val="3"/>
        </dgm:presLayoutVars>
      </dgm:prSet>
      <dgm:spPr/>
    </dgm:pt>
    <dgm:pt modelId="{9200C14C-B48B-434A-B869-90AD5EFD840B}" type="pres">
      <dgm:prSet presAssocID="{0BE1AFB9-F266-4F56-95D0-19B0FAE167C3}" presName="rootConnector" presStyleLbl="node2" presStyleIdx="0" presStyleCnt="2"/>
      <dgm:spPr/>
    </dgm:pt>
    <dgm:pt modelId="{288AE08F-B99F-4B3A-AF9F-AE1F55CD0805}" type="pres">
      <dgm:prSet presAssocID="{0BE1AFB9-F266-4F56-95D0-19B0FAE167C3}" presName="hierChild4" presStyleCnt="0"/>
      <dgm:spPr/>
    </dgm:pt>
    <dgm:pt modelId="{ACA5F098-6B72-4849-8681-D2FCCBB1E5B8}" type="pres">
      <dgm:prSet presAssocID="{E9C4A7BB-393D-4DBE-BE15-4F9FEEDB1FED}" presName="Name37" presStyleLbl="parChTrans1D3" presStyleIdx="0" presStyleCnt="2"/>
      <dgm:spPr/>
    </dgm:pt>
    <dgm:pt modelId="{CD9C7608-9CF7-45DC-AFE6-E3D77169DB9D}" type="pres">
      <dgm:prSet presAssocID="{9EAAB5AC-76D5-4D44-AC49-BF9FFEDD61D0}" presName="hierRoot2" presStyleCnt="0">
        <dgm:presLayoutVars>
          <dgm:hierBranch val="init"/>
        </dgm:presLayoutVars>
      </dgm:prSet>
      <dgm:spPr/>
    </dgm:pt>
    <dgm:pt modelId="{D0831176-3247-4FF5-823B-1651E51BA269}" type="pres">
      <dgm:prSet presAssocID="{9EAAB5AC-76D5-4D44-AC49-BF9FFEDD61D0}" presName="rootComposite" presStyleCnt="0"/>
      <dgm:spPr/>
    </dgm:pt>
    <dgm:pt modelId="{0597DA85-7446-470E-B2CC-D3BC6E30B345}" type="pres">
      <dgm:prSet presAssocID="{9EAAB5AC-76D5-4D44-AC49-BF9FFEDD61D0}" presName="rootText" presStyleLbl="node3" presStyleIdx="0" presStyleCnt="2">
        <dgm:presLayoutVars>
          <dgm:chPref val="3"/>
        </dgm:presLayoutVars>
      </dgm:prSet>
      <dgm:spPr/>
    </dgm:pt>
    <dgm:pt modelId="{8C190A3C-31C8-4F25-BAFC-3A226A0B81B4}" type="pres">
      <dgm:prSet presAssocID="{9EAAB5AC-76D5-4D44-AC49-BF9FFEDD61D0}" presName="rootConnector" presStyleLbl="node3" presStyleIdx="0" presStyleCnt="2"/>
      <dgm:spPr/>
    </dgm:pt>
    <dgm:pt modelId="{F412BDBC-CCEA-4A90-87CA-F45E40333E78}" type="pres">
      <dgm:prSet presAssocID="{9EAAB5AC-76D5-4D44-AC49-BF9FFEDD61D0}" presName="hierChild4" presStyleCnt="0"/>
      <dgm:spPr/>
    </dgm:pt>
    <dgm:pt modelId="{056FF8F0-20A0-45F1-9E30-5013FAE5021C}" type="pres">
      <dgm:prSet presAssocID="{4F867065-7429-45F5-A7B4-5BFA52ED879E}" presName="Name37" presStyleLbl="parChTrans1D4" presStyleIdx="0" presStyleCnt="1"/>
      <dgm:spPr/>
    </dgm:pt>
    <dgm:pt modelId="{643D5EA1-53E7-4BA0-A7C3-9E72D49B2198}" type="pres">
      <dgm:prSet presAssocID="{865A244E-1B5A-4774-81B2-23E0F89810B6}" presName="hierRoot2" presStyleCnt="0">
        <dgm:presLayoutVars>
          <dgm:hierBranch val="init"/>
        </dgm:presLayoutVars>
      </dgm:prSet>
      <dgm:spPr/>
    </dgm:pt>
    <dgm:pt modelId="{873B54CC-9C65-4CE3-9D9D-128A2968AEA2}" type="pres">
      <dgm:prSet presAssocID="{865A244E-1B5A-4774-81B2-23E0F89810B6}" presName="rootComposite" presStyleCnt="0"/>
      <dgm:spPr/>
    </dgm:pt>
    <dgm:pt modelId="{FADC34C3-09A7-4C85-AE4B-EE35C0578DF5}" type="pres">
      <dgm:prSet presAssocID="{865A244E-1B5A-4774-81B2-23E0F89810B6}" presName="rootText" presStyleLbl="node4" presStyleIdx="0" presStyleCnt="1" custLinFactNeighborX="14985">
        <dgm:presLayoutVars>
          <dgm:chPref val="3"/>
        </dgm:presLayoutVars>
      </dgm:prSet>
      <dgm:spPr/>
    </dgm:pt>
    <dgm:pt modelId="{28CB9A3E-AFC1-49AC-BB3B-CAB5477D8387}" type="pres">
      <dgm:prSet presAssocID="{865A244E-1B5A-4774-81B2-23E0F89810B6}" presName="rootConnector" presStyleLbl="node4" presStyleIdx="0" presStyleCnt="1"/>
      <dgm:spPr/>
    </dgm:pt>
    <dgm:pt modelId="{4FFA7006-BFC0-4F4B-8843-4E5B302FD6B6}" type="pres">
      <dgm:prSet presAssocID="{865A244E-1B5A-4774-81B2-23E0F89810B6}" presName="hierChild4" presStyleCnt="0"/>
      <dgm:spPr/>
    </dgm:pt>
    <dgm:pt modelId="{DA191863-7AD4-4CA7-B096-46DCD1C26CD4}" type="pres">
      <dgm:prSet presAssocID="{865A244E-1B5A-4774-81B2-23E0F89810B6}" presName="hierChild5" presStyleCnt="0"/>
      <dgm:spPr/>
    </dgm:pt>
    <dgm:pt modelId="{AC1AFBDA-7693-4548-B04F-FF82C93A53E7}" type="pres">
      <dgm:prSet presAssocID="{9EAAB5AC-76D5-4D44-AC49-BF9FFEDD61D0}" presName="hierChild5" presStyleCnt="0"/>
      <dgm:spPr/>
    </dgm:pt>
    <dgm:pt modelId="{B4EBF670-4073-449F-A2F1-B971FF1C852B}" type="pres">
      <dgm:prSet presAssocID="{0BE1AFB9-F266-4F56-95D0-19B0FAE167C3}" presName="hierChild5" presStyleCnt="0"/>
      <dgm:spPr/>
    </dgm:pt>
    <dgm:pt modelId="{B98B30C7-8E3B-4D61-A298-5168FBEAC78C}" type="pres">
      <dgm:prSet presAssocID="{0498EA1E-9B10-48E0-A495-967D49999868}" presName="Name37" presStyleLbl="parChTrans1D2" presStyleIdx="1" presStyleCnt="2"/>
      <dgm:spPr/>
    </dgm:pt>
    <dgm:pt modelId="{8251092E-ED26-417F-817C-D4D1046506FB}" type="pres">
      <dgm:prSet presAssocID="{8B595F42-7C79-4B9F-A660-7375974AE00D}" presName="hierRoot2" presStyleCnt="0">
        <dgm:presLayoutVars>
          <dgm:hierBranch val="init"/>
        </dgm:presLayoutVars>
      </dgm:prSet>
      <dgm:spPr/>
    </dgm:pt>
    <dgm:pt modelId="{67545E67-632C-4DE4-9192-970192B4EF70}" type="pres">
      <dgm:prSet presAssocID="{8B595F42-7C79-4B9F-A660-7375974AE00D}" presName="rootComposite" presStyleCnt="0"/>
      <dgm:spPr/>
    </dgm:pt>
    <dgm:pt modelId="{170957AE-1349-415E-BA3D-5D1EB62B1773}" type="pres">
      <dgm:prSet presAssocID="{8B595F42-7C79-4B9F-A660-7375974AE00D}" presName="rootText" presStyleLbl="node2" presStyleIdx="1" presStyleCnt="2">
        <dgm:presLayoutVars>
          <dgm:chPref val="3"/>
        </dgm:presLayoutVars>
      </dgm:prSet>
      <dgm:spPr/>
    </dgm:pt>
    <dgm:pt modelId="{5E50CBB2-75E6-4F3D-B695-D41ADE501300}" type="pres">
      <dgm:prSet presAssocID="{8B595F42-7C79-4B9F-A660-7375974AE00D}" presName="rootConnector" presStyleLbl="node2" presStyleIdx="1" presStyleCnt="2"/>
      <dgm:spPr/>
    </dgm:pt>
    <dgm:pt modelId="{2FAF62AE-BB16-4172-9736-350BAAB990F0}" type="pres">
      <dgm:prSet presAssocID="{8B595F42-7C79-4B9F-A660-7375974AE00D}" presName="hierChild4" presStyleCnt="0"/>
      <dgm:spPr/>
    </dgm:pt>
    <dgm:pt modelId="{C5D5AB0B-2494-4671-9139-B785C1ED2002}" type="pres">
      <dgm:prSet presAssocID="{694BD090-B6EE-4B45-B4D4-A0252ABB5695}" presName="Name37" presStyleLbl="parChTrans1D3" presStyleIdx="1" presStyleCnt="2"/>
      <dgm:spPr/>
    </dgm:pt>
    <dgm:pt modelId="{17B9CEF5-87A9-4E57-93A7-25CBB9A87300}" type="pres">
      <dgm:prSet presAssocID="{4C13A07D-A79E-4123-B075-ED8260B7C5C0}" presName="hierRoot2" presStyleCnt="0">
        <dgm:presLayoutVars>
          <dgm:hierBranch val="init"/>
        </dgm:presLayoutVars>
      </dgm:prSet>
      <dgm:spPr/>
    </dgm:pt>
    <dgm:pt modelId="{9F48713A-02E4-4998-89DA-B959A487CEB8}" type="pres">
      <dgm:prSet presAssocID="{4C13A07D-A79E-4123-B075-ED8260B7C5C0}" presName="rootComposite" presStyleCnt="0"/>
      <dgm:spPr/>
    </dgm:pt>
    <dgm:pt modelId="{ED4A222C-EF72-4E47-B947-4C13EED2EF65}" type="pres">
      <dgm:prSet presAssocID="{4C13A07D-A79E-4123-B075-ED8260B7C5C0}" presName="rootText" presStyleLbl="node3" presStyleIdx="1" presStyleCnt="2">
        <dgm:presLayoutVars>
          <dgm:chPref val="3"/>
        </dgm:presLayoutVars>
      </dgm:prSet>
      <dgm:spPr/>
    </dgm:pt>
    <dgm:pt modelId="{2D774B08-8B89-4C00-9227-2B1C0CC58046}" type="pres">
      <dgm:prSet presAssocID="{4C13A07D-A79E-4123-B075-ED8260B7C5C0}" presName="rootConnector" presStyleLbl="node3" presStyleIdx="1" presStyleCnt="2"/>
      <dgm:spPr/>
    </dgm:pt>
    <dgm:pt modelId="{DE54A2C8-8296-4E70-80C2-38DF7C23ADB8}" type="pres">
      <dgm:prSet presAssocID="{4C13A07D-A79E-4123-B075-ED8260B7C5C0}" presName="hierChild4" presStyleCnt="0"/>
      <dgm:spPr/>
    </dgm:pt>
    <dgm:pt modelId="{3F693D22-3EF0-47AF-B9B2-6EAC68F3423A}" type="pres">
      <dgm:prSet presAssocID="{4C13A07D-A79E-4123-B075-ED8260B7C5C0}" presName="hierChild5" presStyleCnt="0"/>
      <dgm:spPr/>
    </dgm:pt>
    <dgm:pt modelId="{3943382F-1680-4A08-AF40-D0CAB9903769}" type="pres">
      <dgm:prSet presAssocID="{8B595F42-7C79-4B9F-A660-7375974AE00D}" presName="hierChild5" presStyleCnt="0"/>
      <dgm:spPr/>
    </dgm:pt>
    <dgm:pt modelId="{6914875F-3755-4479-A1D3-341B3A5FC183}" type="pres">
      <dgm:prSet presAssocID="{3F6C67C4-D3A6-4E94-8305-31D3BC24C07A}" presName="hierChild3" presStyleCnt="0"/>
      <dgm:spPr/>
    </dgm:pt>
  </dgm:ptLst>
  <dgm:cxnLst>
    <dgm:cxn modelId="{CBD12017-D317-4B8B-AA06-0B17F6A99880}" type="presOf" srcId="{4C13A07D-A79E-4123-B075-ED8260B7C5C0}" destId="{2D774B08-8B89-4C00-9227-2B1C0CC58046}" srcOrd="1" destOrd="0" presId="urn:microsoft.com/office/officeart/2005/8/layout/orgChart1"/>
    <dgm:cxn modelId="{DFBB271A-EC36-498E-A3CF-1CE0BD49A5BC}" type="presOf" srcId="{0BE1AFB9-F266-4F56-95D0-19B0FAE167C3}" destId="{B04DDE56-E36D-4CF8-BEEE-E08DB885D6E3}" srcOrd="0" destOrd="0" presId="urn:microsoft.com/office/officeart/2005/8/layout/orgChart1"/>
    <dgm:cxn modelId="{00C44934-9B6E-40B1-9F3D-824367C34360}" type="presOf" srcId="{4C13A07D-A79E-4123-B075-ED8260B7C5C0}" destId="{ED4A222C-EF72-4E47-B947-4C13EED2EF65}" srcOrd="0" destOrd="0" presId="urn:microsoft.com/office/officeart/2005/8/layout/orgChart1"/>
    <dgm:cxn modelId="{D4939034-57BA-4330-8243-6FFB55CEFBE8}" type="presOf" srcId="{694BD090-B6EE-4B45-B4D4-A0252ABB5695}" destId="{C5D5AB0B-2494-4671-9139-B785C1ED2002}" srcOrd="0" destOrd="0" presId="urn:microsoft.com/office/officeart/2005/8/layout/orgChart1"/>
    <dgm:cxn modelId="{3DFE2936-F3C4-4F5B-9C3D-EB9435149443}" type="presOf" srcId="{9EAAB5AC-76D5-4D44-AC49-BF9FFEDD61D0}" destId="{0597DA85-7446-470E-B2CC-D3BC6E30B345}" srcOrd="0" destOrd="0" presId="urn:microsoft.com/office/officeart/2005/8/layout/orgChart1"/>
    <dgm:cxn modelId="{DCDE073E-F6CB-41CB-A0C7-7C5F19E7C11D}" type="presOf" srcId="{8B595F42-7C79-4B9F-A660-7375974AE00D}" destId="{170957AE-1349-415E-BA3D-5D1EB62B1773}" srcOrd="0" destOrd="0" presId="urn:microsoft.com/office/officeart/2005/8/layout/orgChart1"/>
    <dgm:cxn modelId="{F926DA3E-463B-4402-B093-0FE94FA23592}" srcId="{9EAAB5AC-76D5-4D44-AC49-BF9FFEDD61D0}" destId="{865A244E-1B5A-4774-81B2-23E0F89810B6}" srcOrd="0" destOrd="0" parTransId="{4F867065-7429-45F5-A7B4-5BFA52ED879E}" sibTransId="{34FEEC6F-CE22-4C5A-90E8-06962CF732F9}"/>
    <dgm:cxn modelId="{5081EC5B-67B6-40CA-89F8-DB91451C876D}" type="presOf" srcId="{865A244E-1B5A-4774-81B2-23E0F89810B6}" destId="{FADC34C3-09A7-4C85-AE4B-EE35C0578DF5}" srcOrd="0" destOrd="0" presId="urn:microsoft.com/office/officeart/2005/8/layout/orgChart1"/>
    <dgm:cxn modelId="{5272BF5E-2B6E-44A3-860B-038D9CD7278E}" srcId="{6BBE72AC-CA2A-47FB-86FE-8F1EAE426638}" destId="{3F6C67C4-D3A6-4E94-8305-31D3BC24C07A}" srcOrd="0" destOrd="0" parTransId="{F14EA7B1-867E-478B-A1B8-313061C1C14B}" sibTransId="{876043FA-37B8-41BB-ADB4-6AB26F324544}"/>
    <dgm:cxn modelId="{D6BF1162-8254-4F9C-A4E0-E990FAF834DD}" type="presOf" srcId="{E9C4A7BB-393D-4DBE-BE15-4F9FEEDB1FED}" destId="{ACA5F098-6B72-4849-8681-D2FCCBB1E5B8}" srcOrd="0" destOrd="0" presId="urn:microsoft.com/office/officeart/2005/8/layout/orgChart1"/>
    <dgm:cxn modelId="{FAB8BD65-2231-480B-A951-C07570227DCE}" type="presOf" srcId="{865A244E-1B5A-4774-81B2-23E0F89810B6}" destId="{28CB9A3E-AFC1-49AC-BB3B-CAB5477D8387}" srcOrd="1" destOrd="0" presId="urn:microsoft.com/office/officeart/2005/8/layout/orgChart1"/>
    <dgm:cxn modelId="{7083164F-48F4-492F-8862-C99F64F1E6C2}" srcId="{8B595F42-7C79-4B9F-A660-7375974AE00D}" destId="{4C13A07D-A79E-4123-B075-ED8260B7C5C0}" srcOrd="0" destOrd="0" parTransId="{694BD090-B6EE-4B45-B4D4-A0252ABB5695}" sibTransId="{23191126-DAF3-497E-A10D-BF73EBB4B2EB}"/>
    <dgm:cxn modelId="{7AD9E55A-551A-43EF-982C-E1047987D7C5}" type="presOf" srcId="{0BE1AFB9-F266-4F56-95D0-19B0FAE167C3}" destId="{9200C14C-B48B-434A-B869-90AD5EFD840B}" srcOrd="1" destOrd="0" presId="urn:microsoft.com/office/officeart/2005/8/layout/orgChart1"/>
    <dgm:cxn modelId="{7DE45086-6498-4F99-8DD3-A86B71A34707}" type="presOf" srcId="{4F867065-7429-45F5-A7B4-5BFA52ED879E}" destId="{056FF8F0-20A0-45F1-9E30-5013FAE5021C}" srcOrd="0" destOrd="0" presId="urn:microsoft.com/office/officeart/2005/8/layout/orgChart1"/>
    <dgm:cxn modelId="{BF575E8A-CB8E-4DE5-B1B2-6904B2343821}" srcId="{3F6C67C4-D3A6-4E94-8305-31D3BC24C07A}" destId="{8B595F42-7C79-4B9F-A660-7375974AE00D}" srcOrd="1" destOrd="0" parTransId="{0498EA1E-9B10-48E0-A495-967D49999868}" sibTransId="{3DB1C46C-51AA-47DD-95AD-BD2C6B23E421}"/>
    <dgm:cxn modelId="{DD75CB8E-F738-4E9B-A133-F2D41218FF39}" type="presOf" srcId="{0498EA1E-9B10-48E0-A495-967D49999868}" destId="{B98B30C7-8E3B-4D61-A298-5168FBEAC78C}" srcOrd="0" destOrd="0" presId="urn:microsoft.com/office/officeart/2005/8/layout/orgChart1"/>
    <dgm:cxn modelId="{BF02D89E-F2B3-46EB-9368-5B355A5F35BC}" type="presOf" srcId="{6BBE72AC-CA2A-47FB-86FE-8F1EAE426638}" destId="{776261C1-192B-48FB-A794-292B5E47CC19}" srcOrd="0" destOrd="0" presId="urn:microsoft.com/office/officeart/2005/8/layout/orgChart1"/>
    <dgm:cxn modelId="{26260DBB-AFA9-4D76-8C25-3A0CFE0B4906}" type="presOf" srcId="{3F6C67C4-D3A6-4E94-8305-31D3BC24C07A}" destId="{527BD1D1-8351-4182-9452-217522D7A62F}" srcOrd="1" destOrd="0" presId="urn:microsoft.com/office/officeart/2005/8/layout/orgChart1"/>
    <dgm:cxn modelId="{5C5DA7D6-A6AE-4C46-9AEC-93D58ED6507A}" type="presOf" srcId="{22B9274A-4C45-401F-AF70-381BCBB41454}" destId="{A7B006B7-9B6F-40F2-B8A4-2620522A1D82}" srcOrd="0" destOrd="0" presId="urn:microsoft.com/office/officeart/2005/8/layout/orgChart1"/>
    <dgm:cxn modelId="{B71835D7-6F93-4BA0-93D8-9A28E5CB8161}" type="presOf" srcId="{3F6C67C4-D3A6-4E94-8305-31D3BC24C07A}" destId="{38792273-14D8-4F17-8909-32079CD2AF9A}" srcOrd="0" destOrd="0" presId="urn:microsoft.com/office/officeart/2005/8/layout/orgChart1"/>
    <dgm:cxn modelId="{7CC479E0-32E8-4B5C-AA40-6E9DA6D793AC}" srcId="{3F6C67C4-D3A6-4E94-8305-31D3BC24C07A}" destId="{0BE1AFB9-F266-4F56-95D0-19B0FAE167C3}" srcOrd="0" destOrd="0" parTransId="{22B9274A-4C45-401F-AF70-381BCBB41454}" sibTransId="{522F7299-8428-4D1B-A954-E3906C72D475}"/>
    <dgm:cxn modelId="{990248E6-0187-4591-BC9A-0D2A1B665CD6}" srcId="{0BE1AFB9-F266-4F56-95D0-19B0FAE167C3}" destId="{9EAAB5AC-76D5-4D44-AC49-BF9FFEDD61D0}" srcOrd="0" destOrd="0" parTransId="{E9C4A7BB-393D-4DBE-BE15-4F9FEEDB1FED}" sibTransId="{7BA9FA75-A4D6-4E8B-9AAD-9F84BAD54E20}"/>
    <dgm:cxn modelId="{FBDC12EB-DD23-45A8-BB1C-B4ECE45F6FB0}" type="presOf" srcId="{8B595F42-7C79-4B9F-A660-7375974AE00D}" destId="{5E50CBB2-75E6-4F3D-B695-D41ADE501300}" srcOrd="1" destOrd="0" presId="urn:microsoft.com/office/officeart/2005/8/layout/orgChart1"/>
    <dgm:cxn modelId="{6AE7B3F4-D334-448C-92D4-17DFDB40182A}" type="presOf" srcId="{9EAAB5AC-76D5-4D44-AC49-BF9FFEDD61D0}" destId="{8C190A3C-31C8-4F25-BAFC-3A226A0B81B4}" srcOrd="1" destOrd="0" presId="urn:microsoft.com/office/officeart/2005/8/layout/orgChart1"/>
    <dgm:cxn modelId="{A73FFEE4-0F2B-4CD6-B00B-F473CA5E99FE}" type="presParOf" srcId="{776261C1-192B-48FB-A794-292B5E47CC19}" destId="{913236BE-5BB6-4704-BF07-EC8133170FFD}" srcOrd="0" destOrd="0" presId="urn:microsoft.com/office/officeart/2005/8/layout/orgChart1"/>
    <dgm:cxn modelId="{EC7BC5A9-3BAD-4017-86B4-7AFF99B3490B}" type="presParOf" srcId="{913236BE-5BB6-4704-BF07-EC8133170FFD}" destId="{D09512BF-51C6-4F72-94BB-E76267B93774}" srcOrd="0" destOrd="0" presId="urn:microsoft.com/office/officeart/2005/8/layout/orgChart1"/>
    <dgm:cxn modelId="{17CA834E-BC43-422E-8D7D-75A99206E849}" type="presParOf" srcId="{D09512BF-51C6-4F72-94BB-E76267B93774}" destId="{38792273-14D8-4F17-8909-32079CD2AF9A}" srcOrd="0" destOrd="0" presId="urn:microsoft.com/office/officeart/2005/8/layout/orgChart1"/>
    <dgm:cxn modelId="{84D37ECC-FBE5-4727-B7B9-ACF9A6292176}" type="presParOf" srcId="{D09512BF-51C6-4F72-94BB-E76267B93774}" destId="{527BD1D1-8351-4182-9452-217522D7A62F}" srcOrd="1" destOrd="0" presId="urn:microsoft.com/office/officeart/2005/8/layout/orgChart1"/>
    <dgm:cxn modelId="{F9421420-D286-49FF-B49A-EB9BF2C4DB39}" type="presParOf" srcId="{913236BE-5BB6-4704-BF07-EC8133170FFD}" destId="{EEA71937-FCFA-45BC-BFF1-285D72FC0339}" srcOrd="1" destOrd="0" presId="urn:microsoft.com/office/officeart/2005/8/layout/orgChart1"/>
    <dgm:cxn modelId="{AC3D0EA4-BEE3-47B0-85A1-A42626506F12}" type="presParOf" srcId="{EEA71937-FCFA-45BC-BFF1-285D72FC0339}" destId="{A7B006B7-9B6F-40F2-B8A4-2620522A1D82}" srcOrd="0" destOrd="0" presId="urn:microsoft.com/office/officeart/2005/8/layout/orgChart1"/>
    <dgm:cxn modelId="{39698A4D-9EA9-41CB-B426-3C49A4FCDB30}" type="presParOf" srcId="{EEA71937-FCFA-45BC-BFF1-285D72FC0339}" destId="{11A02EB6-C2DA-4BF0-AFE4-5A499A37CFBE}" srcOrd="1" destOrd="0" presId="urn:microsoft.com/office/officeart/2005/8/layout/orgChart1"/>
    <dgm:cxn modelId="{2BE419FE-08BE-4ABE-9C97-58E061EBFDF1}" type="presParOf" srcId="{11A02EB6-C2DA-4BF0-AFE4-5A499A37CFBE}" destId="{B7C1DA47-B7E9-4593-ADB8-012DE3B7EE4E}" srcOrd="0" destOrd="0" presId="urn:microsoft.com/office/officeart/2005/8/layout/orgChart1"/>
    <dgm:cxn modelId="{7A050E8B-7272-46B5-8253-B20408F5C2F5}" type="presParOf" srcId="{B7C1DA47-B7E9-4593-ADB8-012DE3B7EE4E}" destId="{B04DDE56-E36D-4CF8-BEEE-E08DB885D6E3}" srcOrd="0" destOrd="0" presId="urn:microsoft.com/office/officeart/2005/8/layout/orgChart1"/>
    <dgm:cxn modelId="{C88578A1-39EC-424D-84AB-2D52830FD85E}" type="presParOf" srcId="{B7C1DA47-B7E9-4593-ADB8-012DE3B7EE4E}" destId="{9200C14C-B48B-434A-B869-90AD5EFD840B}" srcOrd="1" destOrd="0" presId="urn:microsoft.com/office/officeart/2005/8/layout/orgChart1"/>
    <dgm:cxn modelId="{F8D3A167-41C5-43A4-AC21-F43E2736C61B}" type="presParOf" srcId="{11A02EB6-C2DA-4BF0-AFE4-5A499A37CFBE}" destId="{288AE08F-B99F-4B3A-AF9F-AE1F55CD0805}" srcOrd="1" destOrd="0" presId="urn:microsoft.com/office/officeart/2005/8/layout/orgChart1"/>
    <dgm:cxn modelId="{57820CE4-1993-493F-AE15-59903366045E}" type="presParOf" srcId="{288AE08F-B99F-4B3A-AF9F-AE1F55CD0805}" destId="{ACA5F098-6B72-4849-8681-D2FCCBB1E5B8}" srcOrd="0" destOrd="0" presId="urn:microsoft.com/office/officeart/2005/8/layout/orgChart1"/>
    <dgm:cxn modelId="{1F0EA0D2-5547-433F-8B71-204BA341CE86}" type="presParOf" srcId="{288AE08F-B99F-4B3A-AF9F-AE1F55CD0805}" destId="{CD9C7608-9CF7-45DC-AFE6-E3D77169DB9D}" srcOrd="1" destOrd="0" presId="urn:microsoft.com/office/officeart/2005/8/layout/orgChart1"/>
    <dgm:cxn modelId="{799BB2A7-71D8-4D3C-B8F4-989CC9D23C0B}" type="presParOf" srcId="{CD9C7608-9CF7-45DC-AFE6-E3D77169DB9D}" destId="{D0831176-3247-4FF5-823B-1651E51BA269}" srcOrd="0" destOrd="0" presId="urn:microsoft.com/office/officeart/2005/8/layout/orgChart1"/>
    <dgm:cxn modelId="{B5AD7585-5FA7-48E0-8109-D30F97198023}" type="presParOf" srcId="{D0831176-3247-4FF5-823B-1651E51BA269}" destId="{0597DA85-7446-470E-B2CC-D3BC6E30B345}" srcOrd="0" destOrd="0" presId="urn:microsoft.com/office/officeart/2005/8/layout/orgChart1"/>
    <dgm:cxn modelId="{92D72E8F-FD8A-45A6-AA71-E88662803016}" type="presParOf" srcId="{D0831176-3247-4FF5-823B-1651E51BA269}" destId="{8C190A3C-31C8-4F25-BAFC-3A226A0B81B4}" srcOrd="1" destOrd="0" presId="urn:microsoft.com/office/officeart/2005/8/layout/orgChart1"/>
    <dgm:cxn modelId="{9F04BE75-E52C-405B-B336-714ED5F1B0D6}" type="presParOf" srcId="{CD9C7608-9CF7-45DC-AFE6-E3D77169DB9D}" destId="{F412BDBC-CCEA-4A90-87CA-F45E40333E78}" srcOrd="1" destOrd="0" presId="urn:microsoft.com/office/officeart/2005/8/layout/orgChart1"/>
    <dgm:cxn modelId="{3FCCD7C7-88C6-478D-ACAC-8BA6186A2CAF}" type="presParOf" srcId="{F412BDBC-CCEA-4A90-87CA-F45E40333E78}" destId="{056FF8F0-20A0-45F1-9E30-5013FAE5021C}" srcOrd="0" destOrd="0" presId="urn:microsoft.com/office/officeart/2005/8/layout/orgChart1"/>
    <dgm:cxn modelId="{15BDDDA3-A3A8-43BC-850D-FD06428652AD}" type="presParOf" srcId="{F412BDBC-CCEA-4A90-87CA-F45E40333E78}" destId="{643D5EA1-53E7-4BA0-A7C3-9E72D49B2198}" srcOrd="1" destOrd="0" presId="urn:microsoft.com/office/officeart/2005/8/layout/orgChart1"/>
    <dgm:cxn modelId="{F9A44CC9-D277-4215-93FD-51596F37D5F8}" type="presParOf" srcId="{643D5EA1-53E7-4BA0-A7C3-9E72D49B2198}" destId="{873B54CC-9C65-4CE3-9D9D-128A2968AEA2}" srcOrd="0" destOrd="0" presId="urn:microsoft.com/office/officeart/2005/8/layout/orgChart1"/>
    <dgm:cxn modelId="{135C24F2-47DA-4E37-B266-7204821CFE11}" type="presParOf" srcId="{873B54CC-9C65-4CE3-9D9D-128A2968AEA2}" destId="{FADC34C3-09A7-4C85-AE4B-EE35C0578DF5}" srcOrd="0" destOrd="0" presId="urn:microsoft.com/office/officeart/2005/8/layout/orgChart1"/>
    <dgm:cxn modelId="{FE21C2EC-ED71-4FE8-8DFA-3C8EC4A7EBEA}" type="presParOf" srcId="{873B54CC-9C65-4CE3-9D9D-128A2968AEA2}" destId="{28CB9A3E-AFC1-49AC-BB3B-CAB5477D8387}" srcOrd="1" destOrd="0" presId="urn:microsoft.com/office/officeart/2005/8/layout/orgChart1"/>
    <dgm:cxn modelId="{F1597ED4-C05C-4F0A-983A-F28B8650795B}" type="presParOf" srcId="{643D5EA1-53E7-4BA0-A7C3-9E72D49B2198}" destId="{4FFA7006-BFC0-4F4B-8843-4E5B302FD6B6}" srcOrd="1" destOrd="0" presId="urn:microsoft.com/office/officeart/2005/8/layout/orgChart1"/>
    <dgm:cxn modelId="{592A11FA-9203-4874-9A50-CC5FD87C057E}" type="presParOf" srcId="{643D5EA1-53E7-4BA0-A7C3-9E72D49B2198}" destId="{DA191863-7AD4-4CA7-B096-46DCD1C26CD4}" srcOrd="2" destOrd="0" presId="urn:microsoft.com/office/officeart/2005/8/layout/orgChart1"/>
    <dgm:cxn modelId="{AC49E348-A8ED-4FBA-A074-59AFC336608D}" type="presParOf" srcId="{CD9C7608-9CF7-45DC-AFE6-E3D77169DB9D}" destId="{AC1AFBDA-7693-4548-B04F-FF82C93A53E7}" srcOrd="2" destOrd="0" presId="urn:microsoft.com/office/officeart/2005/8/layout/orgChart1"/>
    <dgm:cxn modelId="{4C2170D3-6799-4B8D-A319-2C0468265035}" type="presParOf" srcId="{11A02EB6-C2DA-4BF0-AFE4-5A499A37CFBE}" destId="{B4EBF670-4073-449F-A2F1-B971FF1C852B}" srcOrd="2" destOrd="0" presId="urn:microsoft.com/office/officeart/2005/8/layout/orgChart1"/>
    <dgm:cxn modelId="{1393AE7A-69B7-4341-A85F-183DB5C14F6B}" type="presParOf" srcId="{EEA71937-FCFA-45BC-BFF1-285D72FC0339}" destId="{B98B30C7-8E3B-4D61-A298-5168FBEAC78C}" srcOrd="2" destOrd="0" presId="urn:microsoft.com/office/officeart/2005/8/layout/orgChart1"/>
    <dgm:cxn modelId="{213E4D1B-E01B-4CC9-8BFA-9A6E36466AD9}" type="presParOf" srcId="{EEA71937-FCFA-45BC-BFF1-285D72FC0339}" destId="{8251092E-ED26-417F-817C-D4D1046506FB}" srcOrd="3" destOrd="0" presId="urn:microsoft.com/office/officeart/2005/8/layout/orgChart1"/>
    <dgm:cxn modelId="{74C29E3E-32E9-4E57-83F0-1E81878749D6}" type="presParOf" srcId="{8251092E-ED26-417F-817C-D4D1046506FB}" destId="{67545E67-632C-4DE4-9192-970192B4EF70}" srcOrd="0" destOrd="0" presId="urn:microsoft.com/office/officeart/2005/8/layout/orgChart1"/>
    <dgm:cxn modelId="{9624B784-EF99-4F41-81FB-6343ED36C7BE}" type="presParOf" srcId="{67545E67-632C-4DE4-9192-970192B4EF70}" destId="{170957AE-1349-415E-BA3D-5D1EB62B1773}" srcOrd="0" destOrd="0" presId="urn:microsoft.com/office/officeart/2005/8/layout/orgChart1"/>
    <dgm:cxn modelId="{673A6907-CD83-4CEC-9E25-E87C0FF9DC20}" type="presParOf" srcId="{67545E67-632C-4DE4-9192-970192B4EF70}" destId="{5E50CBB2-75E6-4F3D-B695-D41ADE501300}" srcOrd="1" destOrd="0" presId="urn:microsoft.com/office/officeart/2005/8/layout/orgChart1"/>
    <dgm:cxn modelId="{57335B60-C300-44A1-83A9-AFA6A7CA82F3}" type="presParOf" srcId="{8251092E-ED26-417F-817C-D4D1046506FB}" destId="{2FAF62AE-BB16-4172-9736-350BAAB990F0}" srcOrd="1" destOrd="0" presId="urn:microsoft.com/office/officeart/2005/8/layout/orgChart1"/>
    <dgm:cxn modelId="{C0681770-2A25-4990-AA88-6DD194D98A6E}" type="presParOf" srcId="{2FAF62AE-BB16-4172-9736-350BAAB990F0}" destId="{C5D5AB0B-2494-4671-9139-B785C1ED2002}" srcOrd="0" destOrd="0" presId="urn:microsoft.com/office/officeart/2005/8/layout/orgChart1"/>
    <dgm:cxn modelId="{9DE04661-016E-48B7-99C3-DA90050CB3CB}" type="presParOf" srcId="{2FAF62AE-BB16-4172-9736-350BAAB990F0}" destId="{17B9CEF5-87A9-4E57-93A7-25CBB9A87300}" srcOrd="1" destOrd="0" presId="urn:microsoft.com/office/officeart/2005/8/layout/orgChart1"/>
    <dgm:cxn modelId="{4951A35C-EDA8-4B7E-B4A0-96ACF8DA1EAB}" type="presParOf" srcId="{17B9CEF5-87A9-4E57-93A7-25CBB9A87300}" destId="{9F48713A-02E4-4998-89DA-B959A487CEB8}" srcOrd="0" destOrd="0" presId="urn:microsoft.com/office/officeart/2005/8/layout/orgChart1"/>
    <dgm:cxn modelId="{93269D36-A01E-4E77-A092-886AF1F5F029}" type="presParOf" srcId="{9F48713A-02E4-4998-89DA-B959A487CEB8}" destId="{ED4A222C-EF72-4E47-B947-4C13EED2EF65}" srcOrd="0" destOrd="0" presId="urn:microsoft.com/office/officeart/2005/8/layout/orgChart1"/>
    <dgm:cxn modelId="{19E20684-77B4-47E4-8987-6AEBA68037C7}" type="presParOf" srcId="{9F48713A-02E4-4998-89DA-B959A487CEB8}" destId="{2D774B08-8B89-4C00-9227-2B1C0CC58046}" srcOrd="1" destOrd="0" presId="urn:microsoft.com/office/officeart/2005/8/layout/orgChart1"/>
    <dgm:cxn modelId="{86D35B5B-13A6-412A-B7D3-2A30F12BC196}" type="presParOf" srcId="{17B9CEF5-87A9-4E57-93A7-25CBB9A87300}" destId="{DE54A2C8-8296-4E70-80C2-38DF7C23ADB8}" srcOrd="1" destOrd="0" presId="urn:microsoft.com/office/officeart/2005/8/layout/orgChart1"/>
    <dgm:cxn modelId="{12CED25D-2CDB-4158-B210-9F038C2A0827}" type="presParOf" srcId="{17B9CEF5-87A9-4E57-93A7-25CBB9A87300}" destId="{3F693D22-3EF0-47AF-B9B2-6EAC68F3423A}" srcOrd="2" destOrd="0" presId="urn:microsoft.com/office/officeart/2005/8/layout/orgChart1"/>
    <dgm:cxn modelId="{657078C5-88AB-4D7F-B4D4-E1998626F436}" type="presParOf" srcId="{8251092E-ED26-417F-817C-D4D1046506FB}" destId="{3943382F-1680-4A08-AF40-D0CAB9903769}" srcOrd="2" destOrd="0" presId="urn:microsoft.com/office/officeart/2005/8/layout/orgChart1"/>
    <dgm:cxn modelId="{F79B8A76-45DA-4493-99DE-356A0DB1D690}" type="presParOf" srcId="{913236BE-5BB6-4704-BF07-EC8133170FFD}" destId="{6914875F-3755-4479-A1D3-341B3A5FC18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BE72AC-CA2A-47FB-86FE-8F1EAE42663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3F6C67C4-D3A6-4E94-8305-31D3BC24C07A}">
      <dgm:prSet phldrT="[Text]"/>
      <dgm:spPr/>
      <dgm:t>
        <a:bodyPr/>
        <a:lstStyle/>
        <a:p>
          <a:r>
            <a:rPr lang="en-US" dirty="0"/>
            <a:t>Is condition in the </a:t>
          </a:r>
          <a:r>
            <a:rPr lang="en-US" b="1" dirty="0"/>
            <a:t>while</a:t>
          </a:r>
          <a:r>
            <a:rPr lang="en-US" dirty="0"/>
            <a:t> statement True?</a:t>
          </a:r>
          <a:endParaRPr lang="en-GB" dirty="0"/>
        </a:p>
      </dgm:t>
    </dgm:pt>
    <dgm:pt modelId="{F14EA7B1-867E-478B-A1B8-313061C1C14B}" type="parTrans" cxnId="{5272BF5E-2B6E-44A3-860B-038D9CD7278E}">
      <dgm:prSet/>
      <dgm:spPr/>
      <dgm:t>
        <a:bodyPr/>
        <a:lstStyle/>
        <a:p>
          <a:endParaRPr lang="en-GB"/>
        </a:p>
      </dgm:t>
    </dgm:pt>
    <dgm:pt modelId="{876043FA-37B8-41BB-ADB4-6AB26F324544}" type="sibTrans" cxnId="{5272BF5E-2B6E-44A3-860B-038D9CD7278E}">
      <dgm:prSet/>
      <dgm:spPr/>
      <dgm:t>
        <a:bodyPr/>
        <a:lstStyle/>
        <a:p>
          <a:endParaRPr lang="en-GB"/>
        </a:p>
      </dgm:t>
    </dgm:pt>
    <dgm:pt modelId="{0BE1AFB9-F266-4F56-95D0-19B0FAE167C3}">
      <dgm:prSet phldrT="[Text]"/>
      <dgm:spPr/>
      <dgm:t>
        <a:bodyPr/>
        <a:lstStyle/>
        <a:p>
          <a:r>
            <a:rPr lang="en-US" dirty="0"/>
            <a:t>Yes</a:t>
          </a:r>
          <a:endParaRPr lang="en-GB" dirty="0"/>
        </a:p>
      </dgm:t>
    </dgm:pt>
    <dgm:pt modelId="{22B9274A-4C45-401F-AF70-381BCBB41454}" type="parTrans" cxnId="{7CC479E0-32E8-4B5C-AA40-6E9DA6D793AC}">
      <dgm:prSet/>
      <dgm:spPr>
        <a:ln>
          <a:solidFill>
            <a:schemeClr val="accent1"/>
          </a:solidFill>
          <a:headEnd type="none" w="med" len="med"/>
          <a:tailEnd type="arrow" w="med" len="med"/>
        </a:ln>
      </dgm:spPr>
      <dgm:t>
        <a:bodyPr/>
        <a:lstStyle/>
        <a:p>
          <a:endParaRPr lang="en-GB"/>
        </a:p>
      </dgm:t>
    </dgm:pt>
    <dgm:pt modelId="{522F7299-8428-4D1B-A954-E3906C72D475}" type="sibTrans" cxnId="{7CC479E0-32E8-4B5C-AA40-6E9DA6D793AC}">
      <dgm:prSet/>
      <dgm:spPr/>
      <dgm:t>
        <a:bodyPr/>
        <a:lstStyle/>
        <a:p>
          <a:endParaRPr lang="en-GB"/>
        </a:p>
      </dgm:t>
    </dgm:pt>
    <dgm:pt modelId="{8B595F42-7C79-4B9F-A660-7375974AE00D}">
      <dgm:prSet phldrT="[Text]"/>
      <dgm:spPr/>
      <dgm:t>
        <a:bodyPr/>
        <a:lstStyle/>
        <a:p>
          <a:r>
            <a:rPr lang="en-US" dirty="0"/>
            <a:t>No</a:t>
          </a:r>
          <a:endParaRPr lang="en-GB" dirty="0"/>
        </a:p>
      </dgm:t>
    </dgm:pt>
    <dgm:pt modelId="{0498EA1E-9B10-48E0-A495-967D49999868}" type="parTrans" cxnId="{BF575E8A-CB8E-4DE5-B1B2-6904B2343821}">
      <dgm:prSet/>
      <dgm:spPr>
        <a:ln>
          <a:solidFill>
            <a:schemeClr val="accent1"/>
          </a:solidFill>
          <a:headEnd type="none" w="med" len="med"/>
          <a:tailEnd type="arrow" w="med" len="med"/>
        </a:ln>
      </dgm:spPr>
      <dgm:t>
        <a:bodyPr/>
        <a:lstStyle/>
        <a:p>
          <a:endParaRPr lang="en-GB"/>
        </a:p>
      </dgm:t>
    </dgm:pt>
    <dgm:pt modelId="{3DB1C46C-51AA-47DD-95AD-BD2C6B23E421}" type="sibTrans" cxnId="{BF575E8A-CB8E-4DE5-B1B2-6904B2343821}">
      <dgm:prSet/>
      <dgm:spPr/>
      <dgm:t>
        <a:bodyPr/>
        <a:lstStyle/>
        <a:p>
          <a:endParaRPr lang="en-GB"/>
        </a:p>
      </dgm:t>
    </dgm:pt>
    <dgm:pt modelId="{9EAAB5AC-76D5-4D44-AC49-BF9FFEDD61D0}">
      <dgm:prSet phldrT="[Text]"/>
      <dgm:spPr/>
      <dgm:t>
        <a:bodyPr/>
        <a:lstStyle/>
        <a:p>
          <a:r>
            <a:rPr lang="en-US" dirty="0"/>
            <a:t>Execute the code inside of the while block</a:t>
          </a:r>
          <a:endParaRPr lang="en-GB" dirty="0"/>
        </a:p>
      </dgm:t>
    </dgm:pt>
    <dgm:pt modelId="{E9C4A7BB-393D-4DBE-BE15-4F9FEEDB1FED}" type="parTrans" cxnId="{990248E6-0187-4591-BC9A-0D2A1B665CD6}">
      <dgm:prSet/>
      <dgm:spPr>
        <a:ln>
          <a:solidFill>
            <a:schemeClr val="accent1"/>
          </a:solidFill>
          <a:headEnd type="none" w="med" len="med"/>
          <a:tailEnd type="arrow" w="med" len="med"/>
        </a:ln>
      </dgm:spPr>
      <dgm:t>
        <a:bodyPr/>
        <a:lstStyle/>
        <a:p>
          <a:endParaRPr lang="en-GB"/>
        </a:p>
      </dgm:t>
    </dgm:pt>
    <dgm:pt modelId="{7BA9FA75-A4D6-4E8B-9AAD-9F84BAD54E20}" type="sibTrans" cxnId="{990248E6-0187-4591-BC9A-0D2A1B665CD6}">
      <dgm:prSet/>
      <dgm:spPr/>
      <dgm:t>
        <a:bodyPr/>
        <a:lstStyle/>
        <a:p>
          <a:endParaRPr lang="en-GB"/>
        </a:p>
      </dgm:t>
    </dgm:pt>
    <dgm:pt modelId="{BD449A16-F1A1-4EF5-9E7C-7B40BA4472CB}">
      <dgm:prSet phldrT="[Text]"/>
      <dgm:spPr/>
      <dgm:t>
        <a:bodyPr/>
        <a:lstStyle/>
        <a:p>
          <a:r>
            <a:rPr lang="en-US"/>
            <a:t>Move on to the next non-indented line of code</a:t>
          </a:r>
          <a:endParaRPr lang="en-GB" dirty="0"/>
        </a:p>
      </dgm:t>
    </dgm:pt>
    <dgm:pt modelId="{FC1627C1-0FD4-496A-B299-F4D47FE6531C}" type="parTrans" cxnId="{7C9D8F68-FFE7-46F0-81D1-54E1E0F00D19}">
      <dgm:prSet/>
      <dgm:spPr>
        <a:ln>
          <a:solidFill>
            <a:schemeClr val="accent1"/>
          </a:solidFill>
          <a:headEnd type="none" w="med" len="med"/>
          <a:tailEnd type="arrow" w="med" len="med"/>
        </a:ln>
      </dgm:spPr>
      <dgm:t>
        <a:bodyPr/>
        <a:lstStyle/>
        <a:p>
          <a:endParaRPr lang="en-GB"/>
        </a:p>
      </dgm:t>
    </dgm:pt>
    <dgm:pt modelId="{6605AD18-1556-4C2F-B4BB-22C64F13B458}" type="sibTrans" cxnId="{7C9D8F68-FFE7-46F0-81D1-54E1E0F00D19}">
      <dgm:prSet/>
      <dgm:spPr/>
      <dgm:t>
        <a:bodyPr/>
        <a:lstStyle/>
        <a:p>
          <a:endParaRPr lang="en-GB"/>
        </a:p>
      </dgm:t>
    </dgm:pt>
    <dgm:pt modelId="{776261C1-192B-48FB-A794-292B5E47CC19}" type="pres">
      <dgm:prSet presAssocID="{6BBE72AC-CA2A-47FB-86FE-8F1EAE426638}" presName="hierChild1" presStyleCnt="0">
        <dgm:presLayoutVars>
          <dgm:orgChart val="1"/>
          <dgm:chPref val="1"/>
          <dgm:dir/>
          <dgm:animOne val="branch"/>
          <dgm:animLvl val="lvl"/>
          <dgm:resizeHandles/>
        </dgm:presLayoutVars>
      </dgm:prSet>
      <dgm:spPr/>
    </dgm:pt>
    <dgm:pt modelId="{913236BE-5BB6-4704-BF07-EC8133170FFD}" type="pres">
      <dgm:prSet presAssocID="{3F6C67C4-D3A6-4E94-8305-31D3BC24C07A}" presName="hierRoot1" presStyleCnt="0">
        <dgm:presLayoutVars>
          <dgm:hierBranch val="init"/>
        </dgm:presLayoutVars>
      </dgm:prSet>
      <dgm:spPr/>
    </dgm:pt>
    <dgm:pt modelId="{D09512BF-51C6-4F72-94BB-E76267B93774}" type="pres">
      <dgm:prSet presAssocID="{3F6C67C4-D3A6-4E94-8305-31D3BC24C07A}" presName="rootComposite1" presStyleCnt="0"/>
      <dgm:spPr/>
    </dgm:pt>
    <dgm:pt modelId="{38792273-14D8-4F17-8909-32079CD2AF9A}" type="pres">
      <dgm:prSet presAssocID="{3F6C67C4-D3A6-4E94-8305-31D3BC24C07A}" presName="rootText1" presStyleLbl="node0" presStyleIdx="0" presStyleCnt="1">
        <dgm:presLayoutVars>
          <dgm:chPref val="3"/>
        </dgm:presLayoutVars>
      </dgm:prSet>
      <dgm:spPr/>
    </dgm:pt>
    <dgm:pt modelId="{527BD1D1-8351-4182-9452-217522D7A62F}" type="pres">
      <dgm:prSet presAssocID="{3F6C67C4-D3A6-4E94-8305-31D3BC24C07A}" presName="rootConnector1" presStyleLbl="node1" presStyleIdx="0" presStyleCnt="0"/>
      <dgm:spPr/>
    </dgm:pt>
    <dgm:pt modelId="{EEA71937-FCFA-45BC-BFF1-285D72FC0339}" type="pres">
      <dgm:prSet presAssocID="{3F6C67C4-D3A6-4E94-8305-31D3BC24C07A}" presName="hierChild2" presStyleCnt="0"/>
      <dgm:spPr/>
    </dgm:pt>
    <dgm:pt modelId="{A7B006B7-9B6F-40F2-B8A4-2620522A1D82}" type="pres">
      <dgm:prSet presAssocID="{22B9274A-4C45-401F-AF70-381BCBB41454}" presName="Name37" presStyleLbl="parChTrans1D2" presStyleIdx="0" presStyleCnt="2"/>
      <dgm:spPr/>
    </dgm:pt>
    <dgm:pt modelId="{11A02EB6-C2DA-4BF0-AFE4-5A499A37CFBE}" type="pres">
      <dgm:prSet presAssocID="{0BE1AFB9-F266-4F56-95D0-19B0FAE167C3}" presName="hierRoot2" presStyleCnt="0">
        <dgm:presLayoutVars>
          <dgm:hierBranch val="init"/>
        </dgm:presLayoutVars>
      </dgm:prSet>
      <dgm:spPr/>
    </dgm:pt>
    <dgm:pt modelId="{B7C1DA47-B7E9-4593-ADB8-012DE3B7EE4E}" type="pres">
      <dgm:prSet presAssocID="{0BE1AFB9-F266-4F56-95D0-19B0FAE167C3}" presName="rootComposite" presStyleCnt="0"/>
      <dgm:spPr/>
    </dgm:pt>
    <dgm:pt modelId="{B04DDE56-E36D-4CF8-BEEE-E08DB885D6E3}" type="pres">
      <dgm:prSet presAssocID="{0BE1AFB9-F266-4F56-95D0-19B0FAE167C3}" presName="rootText" presStyleLbl="node2" presStyleIdx="0" presStyleCnt="2">
        <dgm:presLayoutVars>
          <dgm:chPref val="3"/>
        </dgm:presLayoutVars>
      </dgm:prSet>
      <dgm:spPr/>
    </dgm:pt>
    <dgm:pt modelId="{9200C14C-B48B-434A-B869-90AD5EFD840B}" type="pres">
      <dgm:prSet presAssocID="{0BE1AFB9-F266-4F56-95D0-19B0FAE167C3}" presName="rootConnector" presStyleLbl="node2" presStyleIdx="0" presStyleCnt="2"/>
      <dgm:spPr/>
    </dgm:pt>
    <dgm:pt modelId="{288AE08F-B99F-4B3A-AF9F-AE1F55CD0805}" type="pres">
      <dgm:prSet presAssocID="{0BE1AFB9-F266-4F56-95D0-19B0FAE167C3}" presName="hierChild4" presStyleCnt="0"/>
      <dgm:spPr/>
    </dgm:pt>
    <dgm:pt modelId="{ACA5F098-6B72-4849-8681-D2FCCBB1E5B8}" type="pres">
      <dgm:prSet presAssocID="{E9C4A7BB-393D-4DBE-BE15-4F9FEEDB1FED}" presName="Name37" presStyleLbl="parChTrans1D3" presStyleIdx="0" presStyleCnt="2"/>
      <dgm:spPr/>
    </dgm:pt>
    <dgm:pt modelId="{CD9C7608-9CF7-45DC-AFE6-E3D77169DB9D}" type="pres">
      <dgm:prSet presAssocID="{9EAAB5AC-76D5-4D44-AC49-BF9FFEDD61D0}" presName="hierRoot2" presStyleCnt="0">
        <dgm:presLayoutVars>
          <dgm:hierBranch val="init"/>
        </dgm:presLayoutVars>
      </dgm:prSet>
      <dgm:spPr/>
    </dgm:pt>
    <dgm:pt modelId="{D0831176-3247-4FF5-823B-1651E51BA269}" type="pres">
      <dgm:prSet presAssocID="{9EAAB5AC-76D5-4D44-AC49-BF9FFEDD61D0}" presName="rootComposite" presStyleCnt="0"/>
      <dgm:spPr/>
    </dgm:pt>
    <dgm:pt modelId="{0597DA85-7446-470E-B2CC-D3BC6E30B345}" type="pres">
      <dgm:prSet presAssocID="{9EAAB5AC-76D5-4D44-AC49-BF9FFEDD61D0}" presName="rootText" presStyleLbl="node3" presStyleIdx="0" presStyleCnt="2">
        <dgm:presLayoutVars>
          <dgm:chPref val="3"/>
        </dgm:presLayoutVars>
      </dgm:prSet>
      <dgm:spPr/>
    </dgm:pt>
    <dgm:pt modelId="{8C190A3C-31C8-4F25-BAFC-3A226A0B81B4}" type="pres">
      <dgm:prSet presAssocID="{9EAAB5AC-76D5-4D44-AC49-BF9FFEDD61D0}" presName="rootConnector" presStyleLbl="node3" presStyleIdx="0" presStyleCnt="2"/>
      <dgm:spPr/>
    </dgm:pt>
    <dgm:pt modelId="{F412BDBC-CCEA-4A90-87CA-F45E40333E78}" type="pres">
      <dgm:prSet presAssocID="{9EAAB5AC-76D5-4D44-AC49-BF9FFEDD61D0}" presName="hierChild4" presStyleCnt="0"/>
      <dgm:spPr/>
    </dgm:pt>
    <dgm:pt modelId="{AC1AFBDA-7693-4548-B04F-FF82C93A53E7}" type="pres">
      <dgm:prSet presAssocID="{9EAAB5AC-76D5-4D44-AC49-BF9FFEDD61D0}" presName="hierChild5" presStyleCnt="0"/>
      <dgm:spPr/>
    </dgm:pt>
    <dgm:pt modelId="{B4EBF670-4073-449F-A2F1-B971FF1C852B}" type="pres">
      <dgm:prSet presAssocID="{0BE1AFB9-F266-4F56-95D0-19B0FAE167C3}" presName="hierChild5" presStyleCnt="0"/>
      <dgm:spPr/>
    </dgm:pt>
    <dgm:pt modelId="{B98B30C7-8E3B-4D61-A298-5168FBEAC78C}" type="pres">
      <dgm:prSet presAssocID="{0498EA1E-9B10-48E0-A495-967D49999868}" presName="Name37" presStyleLbl="parChTrans1D2" presStyleIdx="1" presStyleCnt="2"/>
      <dgm:spPr/>
    </dgm:pt>
    <dgm:pt modelId="{8251092E-ED26-417F-817C-D4D1046506FB}" type="pres">
      <dgm:prSet presAssocID="{8B595F42-7C79-4B9F-A660-7375974AE00D}" presName="hierRoot2" presStyleCnt="0">
        <dgm:presLayoutVars>
          <dgm:hierBranch val="init"/>
        </dgm:presLayoutVars>
      </dgm:prSet>
      <dgm:spPr/>
    </dgm:pt>
    <dgm:pt modelId="{67545E67-632C-4DE4-9192-970192B4EF70}" type="pres">
      <dgm:prSet presAssocID="{8B595F42-7C79-4B9F-A660-7375974AE00D}" presName="rootComposite" presStyleCnt="0"/>
      <dgm:spPr/>
    </dgm:pt>
    <dgm:pt modelId="{170957AE-1349-415E-BA3D-5D1EB62B1773}" type="pres">
      <dgm:prSet presAssocID="{8B595F42-7C79-4B9F-A660-7375974AE00D}" presName="rootText" presStyleLbl="node2" presStyleIdx="1" presStyleCnt="2">
        <dgm:presLayoutVars>
          <dgm:chPref val="3"/>
        </dgm:presLayoutVars>
      </dgm:prSet>
      <dgm:spPr/>
    </dgm:pt>
    <dgm:pt modelId="{5E50CBB2-75E6-4F3D-B695-D41ADE501300}" type="pres">
      <dgm:prSet presAssocID="{8B595F42-7C79-4B9F-A660-7375974AE00D}" presName="rootConnector" presStyleLbl="node2" presStyleIdx="1" presStyleCnt="2"/>
      <dgm:spPr/>
    </dgm:pt>
    <dgm:pt modelId="{2FAF62AE-BB16-4172-9736-350BAAB990F0}" type="pres">
      <dgm:prSet presAssocID="{8B595F42-7C79-4B9F-A660-7375974AE00D}" presName="hierChild4" presStyleCnt="0"/>
      <dgm:spPr/>
    </dgm:pt>
    <dgm:pt modelId="{891A44A2-D1A7-428A-852B-BC8AFCF2101F}" type="pres">
      <dgm:prSet presAssocID="{FC1627C1-0FD4-496A-B299-F4D47FE6531C}" presName="Name37" presStyleLbl="parChTrans1D3" presStyleIdx="1" presStyleCnt="2"/>
      <dgm:spPr/>
    </dgm:pt>
    <dgm:pt modelId="{B5BED1ED-806D-460C-9821-37227CFAB04A}" type="pres">
      <dgm:prSet presAssocID="{BD449A16-F1A1-4EF5-9E7C-7B40BA4472CB}" presName="hierRoot2" presStyleCnt="0">
        <dgm:presLayoutVars>
          <dgm:hierBranch val="init"/>
        </dgm:presLayoutVars>
      </dgm:prSet>
      <dgm:spPr/>
    </dgm:pt>
    <dgm:pt modelId="{E560B6DF-BF2B-415E-8CC1-7A3C0ADEAC71}" type="pres">
      <dgm:prSet presAssocID="{BD449A16-F1A1-4EF5-9E7C-7B40BA4472CB}" presName="rootComposite" presStyleCnt="0"/>
      <dgm:spPr/>
    </dgm:pt>
    <dgm:pt modelId="{24C137E2-D5ED-4C72-A093-B418C668DCBE}" type="pres">
      <dgm:prSet presAssocID="{BD449A16-F1A1-4EF5-9E7C-7B40BA4472CB}" presName="rootText" presStyleLbl="node3" presStyleIdx="1" presStyleCnt="2">
        <dgm:presLayoutVars>
          <dgm:chPref val="3"/>
        </dgm:presLayoutVars>
      </dgm:prSet>
      <dgm:spPr/>
    </dgm:pt>
    <dgm:pt modelId="{7B244247-D7EA-4648-9F94-6363FED93143}" type="pres">
      <dgm:prSet presAssocID="{BD449A16-F1A1-4EF5-9E7C-7B40BA4472CB}" presName="rootConnector" presStyleLbl="node3" presStyleIdx="1" presStyleCnt="2"/>
      <dgm:spPr/>
    </dgm:pt>
    <dgm:pt modelId="{B15FE55F-8818-4270-9242-4D856CEBB4A0}" type="pres">
      <dgm:prSet presAssocID="{BD449A16-F1A1-4EF5-9E7C-7B40BA4472CB}" presName="hierChild4" presStyleCnt="0"/>
      <dgm:spPr/>
    </dgm:pt>
    <dgm:pt modelId="{70541F3D-09E7-496C-A950-30C194DFB22C}" type="pres">
      <dgm:prSet presAssocID="{BD449A16-F1A1-4EF5-9E7C-7B40BA4472CB}" presName="hierChild5" presStyleCnt="0"/>
      <dgm:spPr/>
    </dgm:pt>
    <dgm:pt modelId="{3943382F-1680-4A08-AF40-D0CAB9903769}" type="pres">
      <dgm:prSet presAssocID="{8B595F42-7C79-4B9F-A660-7375974AE00D}" presName="hierChild5" presStyleCnt="0"/>
      <dgm:spPr/>
    </dgm:pt>
    <dgm:pt modelId="{6914875F-3755-4479-A1D3-341B3A5FC183}" type="pres">
      <dgm:prSet presAssocID="{3F6C67C4-D3A6-4E94-8305-31D3BC24C07A}" presName="hierChild3" presStyleCnt="0"/>
      <dgm:spPr/>
    </dgm:pt>
  </dgm:ptLst>
  <dgm:cxnLst>
    <dgm:cxn modelId="{DFBB271A-EC36-498E-A3CF-1CE0BD49A5BC}" type="presOf" srcId="{0BE1AFB9-F266-4F56-95D0-19B0FAE167C3}" destId="{B04DDE56-E36D-4CF8-BEEE-E08DB885D6E3}" srcOrd="0" destOrd="0" presId="urn:microsoft.com/office/officeart/2005/8/layout/orgChart1"/>
    <dgm:cxn modelId="{5D377D23-E593-4F70-BF59-C0837BBA127A}" type="presOf" srcId="{BD449A16-F1A1-4EF5-9E7C-7B40BA4472CB}" destId="{24C137E2-D5ED-4C72-A093-B418C668DCBE}" srcOrd="0" destOrd="0" presId="urn:microsoft.com/office/officeart/2005/8/layout/orgChart1"/>
    <dgm:cxn modelId="{3DFE2936-F3C4-4F5B-9C3D-EB9435149443}" type="presOf" srcId="{9EAAB5AC-76D5-4D44-AC49-BF9FFEDD61D0}" destId="{0597DA85-7446-470E-B2CC-D3BC6E30B345}" srcOrd="0" destOrd="0" presId="urn:microsoft.com/office/officeart/2005/8/layout/orgChart1"/>
    <dgm:cxn modelId="{DCDE073E-F6CB-41CB-A0C7-7C5F19E7C11D}" type="presOf" srcId="{8B595F42-7C79-4B9F-A660-7375974AE00D}" destId="{170957AE-1349-415E-BA3D-5D1EB62B1773}" srcOrd="0" destOrd="0" presId="urn:microsoft.com/office/officeart/2005/8/layout/orgChart1"/>
    <dgm:cxn modelId="{5272BF5E-2B6E-44A3-860B-038D9CD7278E}" srcId="{6BBE72AC-CA2A-47FB-86FE-8F1EAE426638}" destId="{3F6C67C4-D3A6-4E94-8305-31D3BC24C07A}" srcOrd="0" destOrd="0" parTransId="{F14EA7B1-867E-478B-A1B8-313061C1C14B}" sibTransId="{876043FA-37B8-41BB-ADB4-6AB26F324544}"/>
    <dgm:cxn modelId="{D6BF1162-8254-4F9C-A4E0-E990FAF834DD}" type="presOf" srcId="{E9C4A7BB-393D-4DBE-BE15-4F9FEEDB1FED}" destId="{ACA5F098-6B72-4849-8681-D2FCCBB1E5B8}" srcOrd="0" destOrd="0" presId="urn:microsoft.com/office/officeart/2005/8/layout/orgChart1"/>
    <dgm:cxn modelId="{DC9ABD62-1654-4D55-9ACD-96897257B8EF}" type="presOf" srcId="{FC1627C1-0FD4-496A-B299-F4D47FE6531C}" destId="{891A44A2-D1A7-428A-852B-BC8AFCF2101F}" srcOrd="0" destOrd="0" presId="urn:microsoft.com/office/officeart/2005/8/layout/orgChart1"/>
    <dgm:cxn modelId="{7C9D8F68-FFE7-46F0-81D1-54E1E0F00D19}" srcId="{8B595F42-7C79-4B9F-A660-7375974AE00D}" destId="{BD449A16-F1A1-4EF5-9E7C-7B40BA4472CB}" srcOrd="0" destOrd="0" parTransId="{FC1627C1-0FD4-496A-B299-F4D47FE6531C}" sibTransId="{6605AD18-1556-4C2F-B4BB-22C64F13B458}"/>
    <dgm:cxn modelId="{7AD9E55A-551A-43EF-982C-E1047987D7C5}" type="presOf" srcId="{0BE1AFB9-F266-4F56-95D0-19B0FAE167C3}" destId="{9200C14C-B48B-434A-B869-90AD5EFD840B}" srcOrd="1" destOrd="0" presId="urn:microsoft.com/office/officeart/2005/8/layout/orgChart1"/>
    <dgm:cxn modelId="{BF575E8A-CB8E-4DE5-B1B2-6904B2343821}" srcId="{3F6C67C4-D3A6-4E94-8305-31D3BC24C07A}" destId="{8B595F42-7C79-4B9F-A660-7375974AE00D}" srcOrd="1" destOrd="0" parTransId="{0498EA1E-9B10-48E0-A495-967D49999868}" sibTransId="{3DB1C46C-51AA-47DD-95AD-BD2C6B23E421}"/>
    <dgm:cxn modelId="{DD75CB8E-F738-4E9B-A133-F2D41218FF39}" type="presOf" srcId="{0498EA1E-9B10-48E0-A495-967D49999868}" destId="{B98B30C7-8E3B-4D61-A298-5168FBEAC78C}" srcOrd="0" destOrd="0" presId="urn:microsoft.com/office/officeart/2005/8/layout/orgChart1"/>
    <dgm:cxn modelId="{BF02D89E-F2B3-46EB-9368-5B355A5F35BC}" type="presOf" srcId="{6BBE72AC-CA2A-47FB-86FE-8F1EAE426638}" destId="{776261C1-192B-48FB-A794-292B5E47CC19}" srcOrd="0" destOrd="0" presId="urn:microsoft.com/office/officeart/2005/8/layout/orgChart1"/>
    <dgm:cxn modelId="{DD0CBBB2-F7EA-4AA3-9F9D-2382ABA421E7}" type="presOf" srcId="{BD449A16-F1A1-4EF5-9E7C-7B40BA4472CB}" destId="{7B244247-D7EA-4648-9F94-6363FED93143}" srcOrd="1" destOrd="0" presId="urn:microsoft.com/office/officeart/2005/8/layout/orgChart1"/>
    <dgm:cxn modelId="{26260DBB-AFA9-4D76-8C25-3A0CFE0B4906}" type="presOf" srcId="{3F6C67C4-D3A6-4E94-8305-31D3BC24C07A}" destId="{527BD1D1-8351-4182-9452-217522D7A62F}" srcOrd="1" destOrd="0" presId="urn:microsoft.com/office/officeart/2005/8/layout/orgChart1"/>
    <dgm:cxn modelId="{5C5DA7D6-A6AE-4C46-9AEC-93D58ED6507A}" type="presOf" srcId="{22B9274A-4C45-401F-AF70-381BCBB41454}" destId="{A7B006B7-9B6F-40F2-B8A4-2620522A1D82}" srcOrd="0" destOrd="0" presId="urn:microsoft.com/office/officeart/2005/8/layout/orgChart1"/>
    <dgm:cxn modelId="{B71835D7-6F93-4BA0-93D8-9A28E5CB8161}" type="presOf" srcId="{3F6C67C4-D3A6-4E94-8305-31D3BC24C07A}" destId="{38792273-14D8-4F17-8909-32079CD2AF9A}" srcOrd="0" destOrd="0" presId="urn:microsoft.com/office/officeart/2005/8/layout/orgChart1"/>
    <dgm:cxn modelId="{7CC479E0-32E8-4B5C-AA40-6E9DA6D793AC}" srcId="{3F6C67C4-D3A6-4E94-8305-31D3BC24C07A}" destId="{0BE1AFB9-F266-4F56-95D0-19B0FAE167C3}" srcOrd="0" destOrd="0" parTransId="{22B9274A-4C45-401F-AF70-381BCBB41454}" sibTransId="{522F7299-8428-4D1B-A954-E3906C72D475}"/>
    <dgm:cxn modelId="{990248E6-0187-4591-BC9A-0D2A1B665CD6}" srcId="{0BE1AFB9-F266-4F56-95D0-19B0FAE167C3}" destId="{9EAAB5AC-76D5-4D44-AC49-BF9FFEDD61D0}" srcOrd="0" destOrd="0" parTransId="{E9C4A7BB-393D-4DBE-BE15-4F9FEEDB1FED}" sibTransId="{7BA9FA75-A4D6-4E8B-9AAD-9F84BAD54E20}"/>
    <dgm:cxn modelId="{FBDC12EB-DD23-45A8-BB1C-B4ECE45F6FB0}" type="presOf" srcId="{8B595F42-7C79-4B9F-A660-7375974AE00D}" destId="{5E50CBB2-75E6-4F3D-B695-D41ADE501300}" srcOrd="1" destOrd="0" presId="urn:microsoft.com/office/officeart/2005/8/layout/orgChart1"/>
    <dgm:cxn modelId="{6AE7B3F4-D334-448C-92D4-17DFDB40182A}" type="presOf" srcId="{9EAAB5AC-76D5-4D44-AC49-BF9FFEDD61D0}" destId="{8C190A3C-31C8-4F25-BAFC-3A226A0B81B4}" srcOrd="1" destOrd="0" presId="urn:microsoft.com/office/officeart/2005/8/layout/orgChart1"/>
    <dgm:cxn modelId="{A73FFEE4-0F2B-4CD6-B00B-F473CA5E99FE}" type="presParOf" srcId="{776261C1-192B-48FB-A794-292B5E47CC19}" destId="{913236BE-5BB6-4704-BF07-EC8133170FFD}" srcOrd="0" destOrd="0" presId="urn:microsoft.com/office/officeart/2005/8/layout/orgChart1"/>
    <dgm:cxn modelId="{EC7BC5A9-3BAD-4017-86B4-7AFF99B3490B}" type="presParOf" srcId="{913236BE-5BB6-4704-BF07-EC8133170FFD}" destId="{D09512BF-51C6-4F72-94BB-E76267B93774}" srcOrd="0" destOrd="0" presId="urn:microsoft.com/office/officeart/2005/8/layout/orgChart1"/>
    <dgm:cxn modelId="{17CA834E-BC43-422E-8D7D-75A99206E849}" type="presParOf" srcId="{D09512BF-51C6-4F72-94BB-E76267B93774}" destId="{38792273-14D8-4F17-8909-32079CD2AF9A}" srcOrd="0" destOrd="0" presId="urn:microsoft.com/office/officeart/2005/8/layout/orgChart1"/>
    <dgm:cxn modelId="{84D37ECC-FBE5-4727-B7B9-ACF9A6292176}" type="presParOf" srcId="{D09512BF-51C6-4F72-94BB-E76267B93774}" destId="{527BD1D1-8351-4182-9452-217522D7A62F}" srcOrd="1" destOrd="0" presId="urn:microsoft.com/office/officeart/2005/8/layout/orgChart1"/>
    <dgm:cxn modelId="{F9421420-D286-49FF-B49A-EB9BF2C4DB39}" type="presParOf" srcId="{913236BE-5BB6-4704-BF07-EC8133170FFD}" destId="{EEA71937-FCFA-45BC-BFF1-285D72FC0339}" srcOrd="1" destOrd="0" presId="urn:microsoft.com/office/officeart/2005/8/layout/orgChart1"/>
    <dgm:cxn modelId="{AC3D0EA4-BEE3-47B0-85A1-A42626506F12}" type="presParOf" srcId="{EEA71937-FCFA-45BC-BFF1-285D72FC0339}" destId="{A7B006B7-9B6F-40F2-B8A4-2620522A1D82}" srcOrd="0" destOrd="0" presId="urn:microsoft.com/office/officeart/2005/8/layout/orgChart1"/>
    <dgm:cxn modelId="{39698A4D-9EA9-41CB-B426-3C49A4FCDB30}" type="presParOf" srcId="{EEA71937-FCFA-45BC-BFF1-285D72FC0339}" destId="{11A02EB6-C2DA-4BF0-AFE4-5A499A37CFBE}" srcOrd="1" destOrd="0" presId="urn:microsoft.com/office/officeart/2005/8/layout/orgChart1"/>
    <dgm:cxn modelId="{2BE419FE-08BE-4ABE-9C97-58E061EBFDF1}" type="presParOf" srcId="{11A02EB6-C2DA-4BF0-AFE4-5A499A37CFBE}" destId="{B7C1DA47-B7E9-4593-ADB8-012DE3B7EE4E}" srcOrd="0" destOrd="0" presId="urn:microsoft.com/office/officeart/2005/8/layout/orgChart1"/>
    <dgm:cxn modelId="{7A050E8B-7272-46B5-8253-B20408F5C2F5}" type="presParOf" srcId="{B7C1DA47-B7E9-4593-ADB8-012DE3B7EE4E}" destId="{B04DDE56-E36D-4CF8-BEEE-E08DB885D6E3}" srcOrd="0" destOrd="0" presId="urn:microsoft.com/office/officeart/2005/8/layout/orgChart1"/>
    <dgm:cxn modelId="{C88578A1-39EC-424D-84AB-2D52830FD85E}" type="presParOf" srcId="{B7C1DA47-B7E9-4593-ADB8-012DE3B7EE4E}" destId="{9200C14C-B48B-434A-B869-90AD5EFD840B}" srcOrd="1" destOrd="0" presId="urn:microsoft.com/office/officeart/2005/8/layout/orgChart1"/>
    <dgm:cxn modelId="{F8D3A167-41C5-43A4-AC21-F43E2736C61B}" type="presParOf" srcId="{11A02EB6-C2DA-4BF0-AFE4-5A499A37CFBE}" destId="{288AE08F-B99F-4B3A-AF9F-AE1F55CD0805}" srcOrd="1" destOrd="0" presId="urn:microsoft.com/office/officeart/2005/8/layout/orgChart1"/>
    <dgm:cxn modelId="{57820CE4-1993-493F-AE15-59903366045E}" type="presParOf" srcId="{288AE08F-B99F-4B3A-AF9F-AE1F55CD0805}" destId="{ACA5F098-6B72-4849-8681-D2FCCBB1E5B8}" srcOrd="0" destOrd="0" presId="urn:microsoft.com/office/officeart/2005/8/layout/orgChart1"/>
    <dgm:cxn modelId="{1F0EA0D2-5547-433F-8B71-204BA341CE86}" type="presParOf" srcId="{288AE08F-B99F-4B3A-AF9F-AE1F55CD0805}" destId="{CD9C7608-9CF7-45DC-AFE6-E3D77169DB9D}" srcOrd="1" destOrd="0" presId="urn:microsoft.com/office/officeart/2005/8/layout/orgChart1"/>
    <dgm:cxn modelId="{799BB2A7-71D8-4D3C-B8F4-989CC9D23C0B}" type="presParOf" srcId="{CD9C7608-9CF7-45DC-AFE6-E3D77169DB9D}" destId="{D0831176-3247-4FF5-823B-1651E51BA269}" srcOrd="0" destOrd="0" presId="urn:microsoft.com/office/officeart/2005/8/layout/orgChart1"/>
    <dgm:cxn modelId="{B5AD7585-5FA7-48E0-8109-D30F97198023}" type="presParOf" srcId="{D0831176-3247-4FF5-823B-1651E51BA269}" destId="{0597DA85-7446-470E-B2CC-D3BC6E30B345}" srcOrd="0" destOrd="0" presId="urn:microsoft.com/office/officeart/2005/8/layout/orgChart1"/>
    <dgm:cxn modelId="{92D72E8F-FD8A-45A6-AA71-E88662803016}" type="presParOf" srcId="{D0831176-3247-4FF5-823B-1651E51BA269}" destId="{8C190A3C-31C8-4F25-BAFC-3A226A0B81B4}" srcOrd="1" destOrd="0" presId="urn:microsoft.com/office/officeart/2005/8/layout/orgChart1"/>
    <dgm:cxn modelId="{9F04BE75-E52C-405B-B336-714ED5F1B0D6}" type="presParOf" srcId="{CD9C7608-9CF7-45DC-AFE6-E3D77169DB9D}" destId="{F412BDBC-CCEA-4A90-87CA-F45E40333E78}" srcOrd="1" destOrd="0" presId="urn:microsoft.com/office/officeart/2005/8/layout/orgChart1"/>
    <dgm:cxn modelId="{AC49E348-A8ED-4FBA-A074-59AFC336608D}" type="presParOf" srcId="{CD9C7608-9CF7-45DC-AFE6-E3D77169DB9D}" destId="{AC1AFBDA-7693-4548-B04F-FF82C93A53E7}" srcOrd="2" destOrd="0" presId="urn:microsoft.com/office/officeart/2005/8/layout/orgChart1"/>
    <dgm:cxn modelId="{4C2170D3-6799-4B8D-A319-2C0468265035}" type="presParOf" srcId="{11A02EB6-C2DA-4BF0-AFE4-5A499A37CFBE}" destId="{B4EBF670-4073-449F-A2F1-B971FF1C852B}" srcOrd="2" destOrd="0" presId="urn:microsoft.com/office/officeart/2005/8/layout/orgChart1"/>
    <dgm:cxn modelId="{1393AE7A-69B7-4341-A85F-183DB5C14F6B}" type="presParOf" srcId="{EEA71937-FCFA-45BC-BFF1-285D72FC0339}" destId="{B98B30C7-8E3B-4D61-A298-5168FBEAC78C}" srcOrd="2" destOrd="0" presId="urn:microsoft.com/office/officeart/2005/8/layout/orgChart1"/>
    <dgm:cxn modelId="{213E4D1B-E01B-4CC9-8BFA-9A6E36466AD9}" type="presParOf" srcId="{EEA71937-FCFA-45BC-BFF1-285D72FC0339}" destId="{8251092E-ED26-417F-817C-D4D1046506FB}" srcOrd="3" destOrd="0" presId="urn:microsoft.com/office/officeart/2005/8/layout/orgChart1"/>
    <dgm:cxn modelId="{74C29E3E-32E9-4E57-83F0-1E81878749D6}" type="presParOf" srcId="{8251092E-ED26-417F-817C-D4D1046506FB}" destId="{67545E67-632C-4DE4-9192-970192B4EF70}" srcOrd="0" destOrd="0" presId="urn:microsoft.com/office/officeart/2005/8/layout/orgChart1"/>
    <dgm:cxn modelId="{9624B784-EF99-4F41-81FB-6343ED36C7BE}" type="presParOf" srcId="{67545E67-632C-4DE4-9192-970192B4EF70}" destId="{170957AE-1349-415E-BA3D-5D1EB62B1773}" srcOrd="0" destOrd="0" presId="urn:microsoft.com/office/officeart/2005/8/layout/orgChart1"/>
    <dgm:cxn modelId="{673A6907-CD83-4CEC-9E25-E87C0FF9DC20}" type="presParOf" srcId="{67545E67-632C-4DE4-9192-970192B4EF70}" destId="{5E50CBB2-75E6-4F3D-B695-D41ADE501300}" srcOrd="1" destOrd="0" presId="urn:microsoft.com/office/officeart/2005/8/layout/orgChart1"/>
    <dgm:cxn modelId="{57335B60-C300-44A1-83A9-AFA6A7CA82F3}" type="presParOf" srcId="{8251092E-ED26-417F-817C-D4D1046506FB}" destId="{2FAF62AE-BB16-4172-9736-350BAAB990F0}" srcOrd="1" destOrd="0" presId="urn:microsoft.com/office/officeart/2005/8/layout/orgChart1"/>
    <dgm:cxn modelId="{8D1C2C17-1560-4FF4-9192-89702DC291AB}" type="presParOf" srcId="{2FAF62AE-BB16-4172-9736-350BAAB990F0}" destId="{891A44A2-D1A7-428A-852B-BC8AFCF2101F}" srcOrd="0" destOrd="0" presId="urn:microsoft.com/office/officeart/2005/8/layout/orgChart1"/>
    <dgm:cxn modelId="{9C0C73C3-D2BD-4E6A-B34F-EED0785B73FC}" type="presParOf" srcId="{2FAF62AE-BB16-4172-9736-350BAAB990F0}" destId="{B5BED1ED-806D-460C-9821-37227CFAB04A}" srcOrd="1" destOrd="0" presId="urn:microsoft.com/office/officeart/2005/8/layout/orgChart1"/>
    <dgm:cxn modelId="{F6BAEAD6-B011-46A9-99A9-F8901F797601}" type="presParOf" srcId="{B5BED1ED-806D-460C-9821-37227CFAB04A}" destId="{E560B6DF-BF2B-415E-8CC1-7A3C0ADEAC71}" srcOrd="0" destOrd="0" presId="urn:microsoft.com/office/officeart/2005/8/layout/orgChart1"/>
    <dgm:cxn modelId="{1516C97C-F5B8-41DD-9B80-C9455730EDB7}" type="presParOf" srcId="{E560B6DF-BF2B-415E-8CC1-7A3C0ADEAC71}" destId="{24C137E2-D5ED-4C72-A093-B418C668DCBE}" srcOrd="0" destOrd="0" presId="urn:microsoft.com/office/officeart/2005/8/layout/orgChart1"/>
    <dgm:cxn modelId="{67F797A7-3BC2-4E5A-9602-90A13E571D00}" type="presParOf" srcId="{E560B6DF-BF2B-415E-8CC1-7A3C0ADEAC71}" destId="{7B244247-D7EA-4648-9F94-6363FED93143}" srcOrd="1" destOrd="0" presId="urn:microsoft.com/office/officeart/2005/8/layout/orgChart1"/>
    <dgm:cxn modelId="{3645C4A9-C02F-4615-B06C-4887B1E31940}" type="presParOf" srcId="{B5BED1ED-806D-460C-9821-37227CFAB04A}" destId="{B15FE55F-8818-4270-9242-4D856CEBB4A0}" srcOrd="1" destOrd="0" presId="urn:microsoft.com/office/officeart/2005/8/layout/orgChart1"/>
    <dgm:cxn modelId="{9DE22974-63E2-4BA1-A64E-723113F99913}" type="presParOf" srcId="{B5BED1ED-806D-460C-9821-37227CFAB04A}" destId="{70541F3D-09E7-496C-A950-30C194DFB22C}" srcOrd="2" destOrd="0" presId="urn:microsoft.com/office/officeart/2005/8/layout/orgChart1"/>
    <dgm:cxn modelId="{657078C5-88AB-4D7F-B4D4-E1998626F436}" type="presParOf" srcId="{8251092E-ED26-417F-817C-D4D1046506FB}" destId="{3943382F-1680-4A08-AF40-D0CAB9903769}" srcOrd="2" destOrd="0" presId="urn:microsoft.com/office/officeart/2005/8/layout/orgChart1"/>
    <dgm:cxn modelId="{F79B8A76-45DA-4493-99DE-356A0DB1D690}" type="presParOf" srcId="{913236BE-5BB6-4704-BF07-EC8133170FFD}" destId="{6914875F-3755-4479-A1D3-341B3A5FC183}" srcOrd="2" destOrd="0" presId="urn:microsoft.com/office/officeart/2005/8/layout/orgChar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BE72AC-CA2A-47FB-86FE-8F1EAE426638}"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GB"/>
        </a:p>
      </dgm:t>
    </dgm:pt>
    <dgm:pt modelId="{3F6C67C4-D3A6-4E94-8305-31D3BC24C07A}">
      <dgm:prSet phldrT="[Text]"/>
      <dgm:spPr/>
      <dgm:t>
        <a:bodyPr/>
        <a:lstStyle/>
        <a:p>
          <a:r>
            <a:rPr lang="en-US" dirty="0"/>
            <a:t>Is the value of x greater than 10?</a:t>
          </a:r>
          <a:endParaRPr lang="en-GB" dirty="0"/>
        </a:p>
      </dgm:t>
    </dgm:pt>
    <dgm:pt modelId="{F14EA7B1-867E-478B-A1B8-313061C1C14B}" type="parTrans" cxnId="{5272BF5E-2B6E-44A3-860B-038D9CD7278E}">
      <dgm:prSet/>
      <dgm:spPr/>
      <dgm:t>
        <a:bodyPr/>
        <a:lstStyle/>
        <a:p>
          <a:endParaRPr lang="en-GB"/>
        </a:p>
      </dgm:t>
    </dgm:pt>
    <dgm:pt modelId="{876043FA-37B8-41BB-ADB4-6AB26F324544}" type="sibTrans" cxnId="{5272BF5E-2B6E-44A3-860B-038D9CD7278E}">
      <dgm:prSet/>
      <dgm:spPr/>
      <dgm:t>
        <a:bodyPr/>
        <a:lstStyle/>
        <a:p>
          <a:endParaRPr lang="en-GB"/>
        </a:p>
      </dgm:t>
    </dgm:pt>
    <dgm:pt modelId="{0BE1AFB9-F266-4F56-95D0-19B0FAE167C3}">
      <dgm:prSet phldrT="[Text]"/>
      <dgm:spPr/>
      <dgm:t>
        <a:bodyPr/>
        <a:lstStyle/>
        <a:p>
          <a:r>
            <a:rPr lang="en-US" dirty="0"/>
            <a:t>Yes</a:t>
          </a:r>
          <a:endParaRPr lang="en-GB" dirty="0"/>
        </a:p>
      </dgm:t>
    </dgm:pt>
    <dgm:pt modelId="{22B9274A-4C45-401F-AF70-381BCBB41454}" type="parTrans" cxnId="{7CC479E0-32E8-4B5C-AA40-6E9DA6D793AC}">
      <dgm:prSet/>
      <dgm:spPr>
        <a:ln>
          <a:solidFill>
            <a:schemeClr val="accent1"/>
          </a:solidFill>
          <a:headEnd type="none" w="med" len="med"/>
          <a:tailEnd type="arrow" w="med" len="med"/>
        </a:ln>
      </dgm:spPr>
      <dgm:t>
        <a:bodyPr/>
        <a:lstStyle/>
        <a:p>
          <a:endParaRPr lang="en-GB"/>
        </a:p>
      </dgm:t>
    </dgm:pt>
    <dgm:pt modelId="{522F7299-8428-4D1B-A954-E3906C72D475}" type="sibTrans" cxnId="{7CC479E0-32E8-4B5C-AA40-6E9DA6D793AC}">
      <dgm:prSet/>
      <dgm:spPr/>
      <dgm:t>
        <a:bodyPr/>
        <a:lstStyle/>
        <a:p>
          <a:endParaRPr lang="en-GB"/>
        </a:p>
      </dgm:t>
    </dgm:pt>
    <dgm:pt modelId="{8B595F42-7C79-4B9F-A660-7375974AE00D}">
      <dgm:prSet phldrT="[Text]"/>
      <dgm:spPr/>
      <dgm:t>
        <a:bodyPr/>
        <a:lstStyle/>
        <a:p>
          <a:r>
            <a:rPr lang="en-US" dirty="0"/>
            <a:t>No</a:t>
          </a:r>
          <a:endParaRPr lang="en-GB" dirty="0"/>
        </a:p>
      </dgm:t>
    </dgm:pt>
    <dgm:pt modelId="{0498EA1E-9B10-48E0-A495-967D49999868}" type="parTrans" cxnId="{BF575E8A-CB8E-4DE5-B1B2-6904B2343821}">
      <dgm:prSet/>
      <dgm:spPr>
        <a:ln>
          <a:solidFill>
            <a:schemeClr val="accent1"/>
          </a:solidFill>
          <a:headEnd type="none" w="med" len="med"/>
          <a:tailEnd type="arrow" w="med" len="med"/>
        </a:ln>
      </dgm:spPr>
      <dgm:t>
        <a:bodyPr/>
        <a:lstStyle/>
        <a:p>
          <a:endParaRPr lang="en-GB"/>
        </a:p>
      </dgm:t>
    </dgm:pt>
    <dgm:pt modelId="{3DB1C46C-51AA-47DD-95AD-BD2C6B23E421}" type="sibTrans" cxnId="{BF575E8A-CB8E-4DE5-B1B2-6904B2343821}">
      <dgm:prSet/>
      <dgm:spPr/>
      <dgm:t>
        <a:bodyPr/>
        <a:lstStyle/>
        <a:p>
          <a:endParaRPr lang="en-GB"/>
        </a:p>
      </dgm:t>
    </dgm:pt>
    <dgm:pt modelId="{9EAAB5AC-76D5-4D44-AC49-BF9FFEDD61D0}">
      <dgm:prSet phldrT="[Text]"/>
      <dgm:spPr/>
      <dgm:t>
        <a:bodyPr/>
        <a:lstStyle/>
        <a:p>
          <a:r>
            <a:rPr lang="en-US" dirty="0"/>
            <a:t>print(x) and increment x by one</a:t>
          </a:r>
          <a:endParaRPr lang="en-GB" dirty="0"/>
        </a:p>
      </dgm:t>
    </dgm:pt>
    <dgm:pt modelId="{E9C4A7BB-393D-4DBE-BE15-4F9FEEDB1FED}" type="parTrans" cxnId="{990248E6-0187-4591-BC9A-0D2A1B665CD6}">
      <dgm:prSet/>
      <dgm:spPr>
        <a:ln>
          <a:solidFill>
            <a:schemeClr val="accent1"/>
          </a:solidFill>
          <a:headEnd type="none" w="med" len="med"/>
          <a:tailEnd type="arrow" w="med" len="med"/>
        </a:ln>
      </dgm:spPr>
      <dgm:t>
        <a:bodyPr/>
        <a:lstStyle/>
        <a:p>
          <a:endParaRPr lang="en-GB"/>
        </a:p>
      </dgm:t>
    </dgm:pt>
    <dgm:pt modelId="{7BA9FA75-A4D6-4E8B-9AAD-9F84BAD54E20}" type="sibTrans" cxnId="{990248E6-0187-4591-BC9A-0D2A1B665CD6}">
      <dgm:prSet/>
      <dgm:spPr/>
      <dgm:t>
        <a:bodyPr/>
        <a:lstStyle/>
        <a:p>
          <a:endParaRPr lang="en-GB"/>
        </a:p>
      </dgm:t>
    </dgm:pt>
    <dgm:pt modelId="{4D191C52-FAF6-4895-996C-FC731079785C}">
      <dgm:prSet phldrT="[Text]"/>
      <dgm:spPr/>
      <dgm:t>
        <a:bodyPr/>
        <a:lstStyle/>
        <a:p>
          <a:r>
            <a:rPr lang="en-US" dirty="0"/>
            <a:t>print(“Done.”)</a:t>
          </a:r>
          <a:endParaRPr lang="en-GB" dirty="0"/>
        </a:p>
      </dgm:t>
    </dgm:pt>
    <dgm:pt modelId="{A3DA4C89-69EF-49BA-B88F-370DCE1AF84C}" type="parTrans" cxnId="{1EDD1309-AFBA-4860-84C9-9700664500CB}">
      <dgm:prSet/>
      <dgm:spPr>
        <a:ln>
          <a:solidFill>
            <a:schemeClr val="accent1"/>
          </a:solidFill>
          <a:headEnd type="none" w="med" len="med"/>
          <a:tailEnd type="arrow" w="med" len="med"/>
        </a:ln>
      </dgm:spPr>
      <dgm:t>
        <a:bodyPr/>
        <a:lstStyle/>
        <a:p>
          <a:endParaRPr lang="en-GB"/>
        </a:p>
      </dgm:t>
    </dgm:pt>
    <dgm:pt modelId="{ED43EEDC-20D5-4DA7-B5B0-CF08D5D67346}" type="sibTrans" cxnId="{1EDD1309-AFBA-4860-84C9-9700664500CB}">
      <dgm:prSet/>
      <dgm:spPr/>
      <dgm:t>
        <a:bodyPr/>
        <a:lstStyle/>
        <a:p>
          <a:endParaRPr lang="en-GB"/>
        </a:p>
      </dgm:t>
    </dgm:pt>
    <dgm:pt modelId="{AAB1FD10-0B65-4BD5-A86A-58789BE3533D}">
      <dgm:prSet phldrT="[Text]"/>
      <dgm:spPr/>
      <dgm:t>
        <a:bodyPr/>
        <a:lstStyle/>
        <a:p>
          <a:r>
            <a:rPr lang="en-US" dirty="0"/>
            <a:t>Initialize x as 0</a:t>
          </a:r>
          <a:endParaRPr lang="en-GB" dirty="0"/>
        </a:p>
      </dgm:t>
    </dgm:pt>
    <dgm:pt modelId="{C618E07A-22E5-404C-BEE7-86F05B58916F}" type="parTrans" cxnId="{B81A714F-F810-4690-B31E-AC3E5914AF1A}">
      <dgm:prSet/>
      <dgm:spPr/>
      <dgm:t>
        <a:bodyPr/>
        <a:lstStyle/>
        <a:p>
          <a:endParaRPr lang="en-GB"/>
        </a:p>
      </dgm:t>
    </dgm:pt>
    <dgm:pt modelId="{E694C7A5-25C9-48F7-970E-75CC2E1B4A41}" type="sibTrans" cxnId="{B81A714F-F810-4690-B31E-AC3E5914AF1A}">
      <dgm:prSet/>
      <dgm:spPr/>
      <dgm:t>
        <a:bodyPr/>
        <a:lstStyle/>
        <a:p>
          <a:endParaRPr lang="en-GB"/>
        </a:p>
      </dgm:t>
    </dgm:pt>
    <dgm:pt modelId="{776261C1-192B-48FB-A794-292B5E47CC19}" type="pres">
      <dgm:prSet presAssocID="{6BBE72AC-CA2A-47FB-86FE-8F1EAE426638}" presName="hierChild1" presStyleCnt="0">
        <dgm:presLayoutVars>
          <dgm:orgChart val="1"/>
          <dgm:chPref val="1"/>
          <dgm:dir/>
          <dgm:animOne val="branch"/>
          <dgm:animLvl val="lvl"/>
          <dgm:resizeHandles/>
        </dgm:presLayoutVars>
      </dgm:prSet>
      <dgm:spPr/>
    </dgm:pt>
    <dgm:pt modelId="{8B722C02-0173-4E08-A81A-4DABFB5027BF}" type="pres">
      <dgm:prSet presAssocID="{AAB1FD10-0B65-4BD5-A86A-58789BE3533D}" presName="hierRoot1" presStyleCnt="0">
        <dgm:presLayoutVars>
          <dgm:hierBranch val="init"/>
        </dgm:presLayoutVars>
      </dgm:prSet>
      <dgm:spPr/>
    </dgm:pt>
    <dgm:pt modelId="{9EF30AAE-9FF0-4630-AEF0-37D34A959CFD}" type="pres">
      <dgm:prSet presAssocID="{AAB1FD10-0B65-4BD5-A86A-58789BE3533D}" presName="rootComposite1" presStyleCnt="0"/>
      <dgm:spPr/>
    </dgm:pt>
    <dgm:pt modelId="{A9170BCD-1C70-40F3-9982-17816D323BAD}" type="pres">
      <dgm:prSet presAssocID="{AAB1FD10-0B65-4BD5-A86A-58789BE3533D}" presName="rootText1" presStyleLbl="node0" presStyleIdx="0" presStyleCnt="1">
        <dgm:presLayoutVars>
          <dgm:chPref val="3"/>
        </dgm:presLayoutVars>
      </dgm:prSet>
      <dgm:spPr/>
    </dgm:pt>
    <dgm:pt modelId="{A70EC241-E623-4F95-B2C6-3F79A5A467E2}" type="pres">
      <dgm:prSet presAssocID="{AAB1FD10-0B65-4BD5-A86A-58789BE3533D}" presName="rootConnector1" presStyleLbl="node1" presStyleIdx="0" presStyleCnt="0"/>
      <dgm:spPr/>
    </dgm:pt>
    <dgm:pt modelId="{512B691B-6873-473B-AE2D-2A2C5D5CEABA}" type="pres">
      <dgm:prSet presAssocID="{AAB1FD10-0B65-4BD5-A86A-58789BE3533D}" presName="hierChild2" presStyleCnt="0"/>
      <dgm:spPr/>
    </dgm:pt>
    <dgm:pt modelId="{B725103E-6817-4B80-AE89-3BB0FDB08F88}" type="pres">
      <dgm:prSet presAssocID="{F14EA7B1-867E-478B-A1B8-313061C1C14B}" presName="Name37" presStyleLbl="parChTrans1D2" presStyleIdx="0" presStyleCnt="1"/>
      <dgm:spPr/>
    </dgm:pt>
    <dgm:pt modelId="{DA772C6D-4BCB-46FE-91F3-1FF03A079DC7}" type="pres">
      <dgm:prSet presAssocID="{3F6C67C4-D3A6-4E94-8305-31D3BC24C07A}" presName="hierRoot2" presStyleCnt="0">
        <dgm:presLayoutVars>
          <dgm:hierBranch val="init"/>
        </dgm:presLayoutVars>
      </dgm:prSet>
      <dgm:spPr/>
    </dgm:pt>
    <dgm:pt modelId="{2D163747-8684-4461-A1B7-A91B1AE550B2}" type="pres">
      <dgm:prSet presAssocID="{3F6C67C4-D3A6-4E94-8305-31D3BC24C07A}" presName="rootComposite" presStyleCnt="0"/>
      <dgm:spPr/>
    </dgm:pt>
    <dgm:pt modelId="{C07346B3-E2DF-4ECA-9E8F-7994CE62534B}" type="pres">
      <dgm:prSet presAssocID="{3F6C67C4-D3A6-4E94-8305-31D3BC24C07A}" presName="rootText" presStyleLbl="node2" presStyleIdx="0" presStyleCnt="1">
        <dgm:presLayoutVars>
          <dgm:chPref val="3"/>
        </dgm:presLayoutVars>
      </dgm:prSet>
      <dgm:spPr/>
    </dgm:pt>
    <dgm:pt modelId="{F55709F1-4EEE-4449-9E72-570F7589AF27}" type="pres">
      <dgm:prSet presAssocID="{3F6C67C4-D3A6-4E94-8305-31D3BC24C07A}" presName="rootConnector" presStyleLbl="node2" presStyleIdx="0" presStyleCnt="1"/>
      <dgm:spPr/>
    </dgm:pt>
    <dgm:pt modelId="{1632AE0C-49D1-4D49-94E5-F6D21386D5AD}" type="pres">
      <dgm:prSet presAssocID="{3F6C67C4-D3A6-4E94-8305-31D3BC24C07A}" presName="hierChild4" presStyleCnt="0"/>
      <dgm:spPr/>
    </dgm:pt>
    <dgm:pt modelId="{A7B006B7-9B6F-40F2-B8A4-2620522A1D82}" type="pres">
      <dgm:prSet presAssocID="{22B9274A-4C45-401F-AF70-381BCBB41454}" presName="Name37" presStyleLbl="parChTrans1D3" presStyleIdx="0" presStyleCnt="2"/>
      <dgm:spPr/>
    </dgm:pt>
    <dgm:pt modelId="{11A02EB6-C2DA-4BF0-AFE4-5A499A37CFBE}" type="pres">
      <dgm:prSet presAssocID="{0BE1AFB9-F266-4F56-95D0-19B0FAE167C3}" presName="hierRoot2" presStyleCnt="0">
        <dgm:presLayoutVars>
          <dgm:hierBranch val="init"/>
        </dgm:presLayoutVars>
      </dgm:prSet>
      <dgm:spPr/>
    </dgm:pt>
    <dgm:pt modelId="{B7C1DA47-B7E9-4593-ADB8-012DE3B7EE4E}" type="pres">
      <dgm:prSet presAssocID="{0BE1AFB9-F266-4F56-95D0-19B0FAE167C3}" presName="rootComposite" presStyleCnt="0"/>
      <dgm:spPr/>
    </dgm:pt>
    <dgm:pt modelId="{B04DDE56-E36D-4CF8-BEEE-E08DB885D6E3}" type="pres">
      <dgm:prSet presAssocID="{0BE1AFB9-F266-4F56-95D0-19B0FAE167C3}" presName="rootText" presStyleLbl="node3" presStyleIdx="0" presStyleCnt="2">
        <dgm:presLayoutVars>
          <dgm:chPref val="3"/>
        </dgm:presLayoutVars>
      </dgm:prSet>
      <dgm:spPr/>
    </dgm:pt>
    <dgm:pt modelId="{9200C14C-B48B-434A-B869-90AD5EFD840B}" type="pres">
      <dgm:prSet presAssocID="{0BE1AFB9-F266-4F56-95D0-19B0FAE167C3}" presName="rootConnector" presStyleLbl="node3" presStyleIdx="0" presStyleCnt="2"/>
      <dgm:spPr/>
    </dgm:pt>
    <dgm:pt modelId="{288AE08F-B99F-4B3A-AF9F-AE1F55CD0805}" type="pres">
      <dgm:prSet presAssocID="{0BE1AFB9-F266-4F56-95D0-19B0FAE167C3}" presName="hierChild4" presStyleCnt="0"/>
      <dgm:spPr/>
    </dgm:pt>
    <dgm:pt modelId="{ACA5F098-6B72-4849-8681-D2FCCBB1E5B8}" type="pres">
      <dgm:prSet presAssocID="{E9C4A7BB-393D-4DBE-BE15-4F9FEEDB1FED}" presName="Name37" presStyleLbl="parChTrans1D4" presStyleIdx="0" presStyleCnt="2"/>
      <dgm:spPr/>
    </dgm:pt>
    <dgm:pt modelId="{CD9C7608-9CF7-45DC-AFE6-E3D77169DB9D}" type="pres">
      <dgm:prSet presAssocID="{9EAAB5AC-76D5-4D44-AC49-BF9FFEDD61D0}" presName="hierRoot2" presStyleCnt="0">
        <dgm:presLayoutVars>
          <dgm:hierBranch val="init"/>
        </dgm:presLayoutVars>
      </dgm:prSet>
      <dgm:spPr/>
    </dgm:pt>
    <dgm:pt modelId="{D0831176-3247-4FF5-823B-1651E51BA269}" type="pres">
      <dgm:prSet presAssocID="{9EAAB5AC-76D5-4D44-AC49-BF9FFEDD61D0}" presName="rootComposite" presStyleCnt="0"/>
      <dgm:spPr/>
    </dgm:pt>
    <dgm:pt modelId="{0597DA85-7446-470E-B2CC-D3BC6E30B345}" type="pres">
      <dgm:prSet presAssocID="{9EAAB5AC-76D5-4D44-AC49-BF9FFEDD61D0}" presName="rootText" presStyleLbl="node4" presStyleIdx="0" presStyleCnt="2">
        <dgm:presLayoutVars>
          <dgm:chPref val="3"/>
        </dgm:presLayoutVars>
      </dgm:prSet>
      <dgm:spPr/>
    </dgm:pt>
    <dgm:pt modelId="{8C190A3C-31C8-4F25-BAFC-3A226A0B81B4}" type="pres">
      <dgm:prSet presAssocID="{9EAAB5AC-76D5-4D44-AC49-BF9FFEDD61D0}" presName="rootConnector" presStyleLbl="node4" presStyleIdx="0" presStyleCnt="2"/>
      <dgm:spPr/>
    </dgm:pt>
    <dgm:pt modelId="{F412BDBC-CCEA-4A90-87CA-F45E40333E78}" type="pres">
      <dgm:prSet presAssocID="{9EAAB5AC-76D5-4D44-AC49-BF9FFEDD61D0}" presName="hierChild4" presStyleCnt="0"/>
      <dgm:spPr/>
    </dgm:pt>
    <dgm:pt modelId="{AC1AFBDA-7693-4548-B04F-FF82C93A53E7}" type="pres">
      <dgm:prSet presAssocID="{9EAAB5AC-76D5-4D44-AC49-BF9FFEDD61D0}" presName="hierChild5" presStyleCnt="0"/>
      <dgm:spPr/>
    </dgm:pt>
    <dgm:pt modelId="{B4EBF670-4073-449F-A2F1-B971FF1C852B}" type="pres">
      <dgm:prSet presAssocID="{0BE1AFB9-F266-4F56-95D0-19B0FAE167C3}" presName="hierChild5" presStyleCnt="0"/>
      <dgm:spPr/>
    </dgm:pt>
    <dgm:pt modelId="{62751C39-1675-433B-AF60-977644C1FE9E}" type="pres">
      <dgm:prSet presAssocID="{0498EA1E-9B10-48E0-A495-967D49999868}" presName="Name37" presStyleLbl="parChTrans1D3" presStyleIdx="1" presStyleCnt="2"/>
      <dgm:spPr/>
    </dgm:pt>
    <dgm:pt modelId="{D3248CB8-81F3-4953-BB41-CE119F24F44C}" type="pres">
      <dgm:prSet presAssocID="{8B595F42-7C79-4B9F-A660-7375974AE00D}" presName="hierRoot2" presStyleCnt="0">
        <dgm:presLayoutVars>
          <dgm:hierBranch val="init"/>
        </dgm:presLayoutVars>
      </dgm:prSet>
      <dgm:spPr/>
    </dgm:pt>
    <dgm:pt modelId="{6297D773-C66A-4B0F-BE31-AB88B7057FB8}" type="pres">
      <dgm:prSet presAssocID="{8B595F42-7C79-4B9F-A660-7375974AE00D}" presName="rootComposite" presStyleCnt="0"/>
      <dgm:spPr/>
    </dgm:pt>
    <dgm:pt modelId="{D33177C6-1BB2-4FF1-8EE3-B57CDDD83972}" type="pres">
      <dgm:prSet presAssocID="{8B595F42-7C79-4B9F-A660-7375974AE00D}" presName="rootText" presStyleLbl="node3" presStyleIdx="1" presStyleCnt="2">
        <dgm:presLayoutVars>
          <dgm:chPref val="3"/>
        </dgm:presLayoutVars>
      </dgm:prSet>
      <dgm:spPr/>
    </dgm:pt>
    <dgm:pt modelId="{C98C5472-93B2-4130-AADD-3AED1C964DC3}" type="pres">
      <dgm:prSet presAssocID="{8B595F42-7C79-4B9F-A660-7375974AE00D}" presName="rootConnector" presStyleLbl="node3" presStyleIdx="1" presStyleCnt="2"/>
      <dgm:spPr/>
    </dgm:pt>
    <dgm:pt modelId="{916E0C89-06D5-4540-BF18-C7A9B1819A8E}" type="pres">
      <dgm:prSet presAssocID="{8B595F42-7C79-4B9F-A660-7375974AE00D}" presName="hierChild4" presStyleCnt="0"/>
      <dgm:spPr/>
    </dgm:pt>
    <dgm:pt modelId="{746E6CB7-5217-4E4B-8393-90411354A337}" type="pres">
      <dgm:prSet presAssocID="{A3DA4C89-69EF-49BA-B88F-370DCE1AF84C}" presName="Name37" presStyleLbl="parChTrans1D4" presStyleIdx="1" presStyleCnt="2"/>
      <dgm:spPr/>
    </dgm:pt>
    <dgm:pt modelId="{FBE45529-64AA-49B5-927F-FC9A6351A2E8}" type="pres">
      <dgm:prSet presAssocID="{4D191C52-FAF6-4895-996C-FC731079785C}" presName="hierRoot2" presStyleCnt="0">
        <dgm:presLayoutVars>
          <dgm:hierBranch val="init"/>
        </dgm:presLayoutVars>
      </dgm:prSet>
      <dgm:spPr/>
    </dgm:pt>
    <dgm:pt modelId="{AD97587C-CAEB-4DD6-9FFA-D0726C4F9CB1}" type="pres">
      <dgm:prSet presAssocID="{4D191C52-FAF6-4895-996C-FC731079785C}" presName="rootComposite" presStyleCnt="0"/>
      <dgm:spPr/>
    </dgm:pt>
    <dgm:pt modelId="{0898E561-4652-4BC8-903F-E8C232CB2C85}" type="pres">
      <dgm:prSet presAssocID="{4D191C52-FAF6-4895-996C-FC731079785C}" presName="rootText" presStyleLbl="node4" presStyleIdx="1" presStyleCnt="2">
        <dgm:presLayoutVars>
          <dgm:chPref val="3"/>
        </dgm:presLayoutVars>
      </dgm:prSet>
      <dgm:spPr/>
    </dgm:pt>
    <dgm:pt modelId="{4E06BD6E-2100-4E31-BC42-0854D7C3EE42}" type="pres">
      <dgm:prSet presAssocID="{4D191C52-FAF6-4895-996C-FC731079785C}" presName="rootConnector" presStyleLbl="node4" presStyleIdx="1" presStyleCnt="2"/>
      <dgm:spPr/>
    </dgm:pt>
    <dgm:pt modelId="{F3763D1D-49DD-4450-8F29-79B342FCCF09}" type="pres">
      <dgm:prSet presAssocID="{4D191C52-FAF6-4895-996C-FC731079785C}" presName="hierChild4" presStyleCnt="0"/>
      <dgm:spPr/>
    </dgm:pt>
    <dgm:pt modelId="{CA8E2AEF-3F93-408F-82C2-8F70558A8063}" type="pres">
      <dgm:prSet presAssocID="{4D191C52-FAF6-4895-996C-FC731079785C}" presName="hierChild5" presStyleCnt="0"/>
      <dgm:spPr/>
    </dgm:pt>
    <dgm:pt modelId="{7207ECAE-163F-4B73-823A-23537944C10F}" type="pres">
      <dgm:prSet presAssocID="{8B595F42-7C79-4B9F-A660-7375974AE00D}" presName="hierChild5" presStyleCnt="0"/>
      <dgm:spPr/>
    </dgm:pt>
    <dgm:pt modelId="{19789AB0-9D41-486C-9D71-4139D6F09394}" type="pres">
      <dgm:prSet presAssocID="{3F6C67C4-D3A6-4E94-8305-31D3BC24C07A}" presName="hierChild5" presStyleCnt="0"/>
      <dgm:spPr/>
    </dgm:pt>
    <dgm:pt modelId="{1571194E-7CF8-48ED-B8A5-41AB5F2B0612}" type="pres">
      <dgm:prSet presAssocID="{AAB1FD10-0B65-4BD5-A86A-58789BE3533D}" presName="hierChild3" presStyleCnt="0"/>
      <dgm:spPr/>
    </dgm:pt>
  </dgm:ptLst>
  <dgm:cxnLst>
    <dgm:cxn modelId="{1EDD1309-AFBA-4860-84C9-9700664500CB}" srcId="{8B595F42-7C79-4B9F-A660-7375974AE00D}" destId="{4D191C52-FAF6-4895-996C-FC731079785C}" srcOrd="0" destOrd="0" parTransId="{A3DA4C89-69EF-49BA-B88F-370DCE1AF84C}" sibTransId="{ED43EEDC-20D5-4DA7-B5B0-CF08D5D67346}"/>
    <dgm:cxn modelId="{84DA3E1B-E00D-408B-B237-B2503B8B1C80}" type="presOf" srcId="{3F6C67C4-D3A6-4E94-8305-31D3BC24C07A}" destId="{C07346B3-E2DF-4ECA-9E8F-7994CE62534B}" srcOrd="0" destOrd="0" presId="urn:microsoft.com/office/officeart/2005/8/layout/orgChart1"/>
    <dgm:cxn modelId="{BD0D3F24-6BEF-4095-96E6-9C23F257E32B}" type="presOf" srcId="{22B9274A-4C45-401F-AF70-381BCBB41454}" destId="{A7B006B7-9B6F-40F2-B8A4-2620522A1D82}" srcOrd="0" destOrd="0" presId="urn:microsoft.com/office/officeart/2005/8/layout/orgChart1"/>
    <dgm:cxn modelId="{2861392C-746F-479A-BE97-5ECD226BB700}" type="presOf" srcId="{4D191C52-FAF6-4895-996C-FC731079785C}" destId="{0898E561-4652-4BC8-903F-E8C232CB2C85}" srcOrd="0" destOrd="0" presId="urn:microsoft.com/office/officeart/2005/8/layout/orgChart1"/>
    <dgm:cxn modelId="{56382230-B35B-4A08-9B88-A2A32B6B2B47}" type="presOf" srcId="{AAB1FD10-0B65-4BD5-A86A-58789BE3533D}" destId="{A70EC241-E623-4F95-B2C6-3F79A5A467E2}" srcOrd="1" destOrd="0" presId="urn:microsoft.com/office/officeart/2005/8/layout/orgChart1"/>
    <dgm:cxn modelId="{5272BF5E-2B6E-44A3-860B-038D9CD7278E}" srcId="{AAB1FD10-0B65-4BD5-A86A-58789BE3533D}" destId="{3F6C67C4-D3A6-4E94-8305-31D3BC24C07A}" srcOrd="0" destOrd="0" parTransId="{F14EA7B1-867E-478B-A1B8-313061C1C14B}" sibTransId="{876043FA-37B8-41BB-ADB4-6AB26F324544}"/>
    <dgm:cxn modelId="{B81A714F-F810-4690-B31E-AC3E5914AF1A}" srcId="{6BBE72AC-CA2A-47FB-86FE-8F1EAE426638}" destId="{AAB1FD10-0B65-4BD5-A86A-58789BE3533D}" srcOrd="0" destOrd="0" parTransId="{C618E07A-22E5-404C-BEE7-86F05B58916F}" sibTransId="{E694C7A5-25C9-48F7-970E-75CC2E1B4A41}"/>
    <dgm:cxn modelId="{BCFFF771-FF43-4F12-AD82-BFE63E7ECAF3}" type="presOf" srcId="{E9C4A7BB-393D-4DBE-BE15-4F9FEEDB1FED}" destId="{ACA5F098-6B72-4849-8681-D2FCCBB1E5B8}" srcOrd="0" destOrd="0" presId="urn:microsoft.com/office/officeart/2005/8/layout/orgChart1"/>
    <dgm:cxn modelId="{0EB70354-61BE-4BEA-BAA9-8AD231137C23}" type="presOf" srcId="{0BE1AFB9-F266-4F56-95D0-19B0FAE167C3}" destId="{9200C14C-B48B-434A-B869-90AD5EFD840B}" srcOrd="1" destOrd="0" presId="urn:microsoft.com/office/officeart/2005/8/layout/orgChart1"/>
    <dgm:cxn modelId="{268BDF77-C973-4590-92D1-4B4E0AF848BB}" type="presOf" srcId="{8B595F42-7C79-4B9F-A660-7375974AE00D}" destId="{D33177C6-1BB2-4FF1-8EE3-B57CDDD83972}" srcOrd="0" destOrd="0" presId="urn:microsoft.com/office/officeart/2005/8/layout/orgChart1"/>
    <dgm:cxn modelId="{BB407B78-16C8-4517-9609-2D98C11845A6}" type="presOf" srcId="{8B595F42-7C79-4B9F-A660-7375974AE00D}" destId="{C98C5472-93B2-4130-AADD-3AED1C964DC3}" srcOrd="1" destOrd="0" presId="urn:microsoft.com/office/officeart/2005/8/layout/orgChart1"/>
    <dgm:cxn modelId="{64A94389-2A85-4DD6-AD89-BD7ADE1F26A6}" type="presOf" srcId="{4D191C52-FAF6-4895-996C-FC731079785C}" destId="{4E06BD6E-2100-4E31-BC42-0854D7C3EE42}" srcOrd="1" destOrd="0" presId="urn:microsoft.com/office/officeart/2005/8/layout/orgChart1"/>
    <dgm:cxn modelId="{BF575E8A-CB8E-4DE5-B1B2-6904B2343821}" srcId="{3F6C67C4-D3A6-4E94-8305-31D3BC24C07A}" destId="{8B595F42-7C79-4B9F-A660-7375974AE00D}" srcOrd="1" destOrd="0" parTransId="{0498EA1E-9B10-48E0-A495-967D49999868}" sibTransId="{3DB1C46C-51AA-47DD-95AD-BD2C6B23E421}"/>
    <dgm:cxn modelId="{86D1EE8B-77E7-4070-A5EC-048C123D7AA9}" type="presOf" srcId="{F14EA7B1-867E-478B-A1B8-313061C1C14B}" destId="{B725103E-6817-4B80-AE89-3BB0FDB08F88}" srcOrd="0" destOrd="0" presId="urn:microsoft.com/office/officeart/2005/8/layout/orgChart1"/>
    <dgm:cxn modelId="{BF02D89E-F2B3-46EB-9368-5B355A5F35BC}" type="presOf" srcId="{6BBE72AC-CA2A-47FB-86FE-8F1EAE426638}" destId="{776261C1-192B-48FB-A794-292B5E47CC19}" srcOrd="0" destOrd="0" presId="urn:microsoft.com/office/officeart/2005/8/layout/orgChart1"/>
    <dgm:cxn modelId="{D6EBE19F-EAE5-4EB0-B03F-74BA98008807}" type="presOf" srcId="{9EAAB5AC-76D5-4D44-AC49-BF9FFEDD61D0}" destId="{8C190A3C-31C8-4F25-BAFC-3A226A0B81B4}" srcOrd="1" destOrd="0" presId="urn:microsoft.com/office/officeart/2005/8/layout/orgChart1"/>
    <dgm:cxn modelId="{9B4FF4BE-8D75-41B9-9781-073419E06BDA}" type="presOf" srcId="{A3DA4C89-69EF-49BA-B88F-370DCE1AF84C}" destId="{746E6CB7-5217-4E4B-8393-90411354A337}" srcOrd="0" destOrd="0" presId="urn:microsoft.com/office/officeart/2005/8/layout/orgChart1"/>
    <dgm:cxn modelId="{589D88C3-E4E6-476D-AEEA-F8A29F4787E6}" type="presOf" srcId="{AAB1FD10-0B65-4BD5-A86A-58789BE3533D}" destId="{A9170BCD-1C70-40F3-9982-17816D323BAD}" srcOrd="0" destOrd="0" presId="urn:microsoft.com/office/officeart/2005/8/layout/orgChart1"/>
    <dgm:cxn modelId="{D7A576DF-B024-46CF-8948-0B66B3CAAF78}" type="presOf" srcId="{3F6C67C4-D3A6-4E94-8305-31D3BC24C07A}" destId="{F55709F1-4EEE-4449-9E72-570F7589AF27}" srcOrd="1" destOrd="0" presId="urn:microsoft.com/office/officeart/2005/8/layout/orgChart1"/>
    <dgm:cxn modelId="{7CC479E0-32E8-4B5C-AA40-6E9DA6D793AC}" srcId="{3F6C67C4-D3A6-4E94-8305-31D3BC24C07A}" destId="{0BE1AFB9-F266-4F56-95D0-19B0FAE167C3}" srcOrd="0" destOrd="0" parTransId="{22B9274A-4C45-401F-AF70-381BCBB41454}" sibTransId="{522F7299-8428-4D1B-A954-E3906C72D475}"/>
    <dgm:cxn modelId="{50681BE5-8F6E-44FE-B1AF-BE38E6A161BF}" type="presOf" srcId="{0BE1AFB9-F266-4F56-95D0-19B0FAE167C3}" destId="{B04DDE56-E36D-4CF8-BEEE-E08DB885D6E3}" srcOrd="0" destOrd="0" presId="urn:microsoft.com/office/officeart/2005/8/layout/orgChart1"/>
    <dgm:cxn modelId="{990248E6-0187-4591-BC9A-0D2A1B665CD6}" srcId="{0BE1AFB9-F266-4F56-95D0-19B0FAE167C3}" destId="{9EAAB5AC-76D5-4D44-AC49-BF9FFEDD61D0}" srcOrd="0" destOrd="0" parTransId="{E9C4A7BB-393D-4DBE-BE15-4F9FEEDB1FED}" sibTransId="{7BA9FA75-A4D6-4E8B-9AAD-9F84BAD54E20}"/>
    <dgm:cxn modelId="{2E4E02EC-F498-4614-B5B2-D1D1308E732D}" type="presOf" srcId="{0498EA1E-9B10-48E0-A495-967D49999868}" destId="{62751C39-1675-433B-AF60-977644C1FE9E}" srcOrd="0" destOrd="0" presId="urn:microsoft.com/office/officeart/2005/8/layout/orgChart1"/>
    <dgm:cxn modelId="{657472F3-6796-4A83-A14D-31C288EE2984}" type="presOf" srcId="{9EAAB5AC-76D5-4D44-AC49-BF9FFEDD61D0}" destId="{0597DA85-7446-470E-B2CC-D3BC6E30B345}" srcOrd="0" destOrd="0" presId="urn:microsoft.com/office/officeart/2005/8/layout/orgChart1"/>
    <dgm:cxn modelId="{0433B298-AF7E-4428-BB64-8C302303BBB9}" type="presParOf" srcId="{776261C1-192B-48FB-A794-292B5E47CC19}" destId="{8B722C02-0173-4E08-A81A-4DABFB5027BF}" srcOrd="0" destOrd="0" presId="urn:microsoft.com/office/officeart/2005/8/layout/orgChart1"/>
    <dgm:cxn modelId="{EAEA3B9B-0F2F-48A8-AA2D-D34717213129}" type="presParOf" srcId="{8B722C02-0173-4E08-A81A-4DABFB5027BF}" destId="{9EF30AAE-9FF0-4630-AEF0-37D34A959CFD}" srcOrd="0" destOrd="0" presId="urn:microsoft.com/office/officeart/2005/8/layout/orgChart1"/>
    <dgm:cxn modelId="{3AD71F6E-F197-455E-8A37-12703C10C341}" type="presParOf" srcId="{9EF30AAE-9FF0-4630-AEF0-37D34A959CFD}" destId="{A9170BCD-1C70-40F3-9982-17816D323BAD}" srcOrd="0" destOrd="0" presId="urn:microsoft.com/office/officeart/2005/8/layout/orgChart1"/>
    <dgm:cxn modelId="{53962875-7629-46B9-9078-2B75ABAC3F73}" type="presParOf" srcId="{9EF30AAE-9FF0-4630-AEF0-37D34A959CFD}" destId="{A70EC241-E623-4F95-B2C6-3F79A5A467E2}" srcOrd="1" destOrd="0" presId="urn:microsoft.com/office/officeart/2005/8/layout/orgChart1"/>
    <dgm:cxn modelId="{797126B4-EF13-4930-ABD5-358519D6325F}" type="presParOf" srcId="{8B722C02-0173-4E08-A81A-4DABFB5027BF}" destId="{512B691B-6873-473B-AE2D-2A2C5D5CEABA}" srcOrd="1" destOrd="0" presId="urn:microsoft.com/office/officeart/2005/8/layout/orgChart1"/>
    <dgm:cxn modelId="{0D37086F-DEB7-41D6-84CD-14E43D161317}" type="presParOf" srcId="{512B691B-6873-473B-AE2D-2A2C5D5CEABA}" destId="{B725103E-6817-4B80-AE89-3BB0FDB08F88}" srcOrd="0" destOrd="0" presId="urn:microsoft.com/office/officeart/2005/8/layout/orgChart1"/>
    <dgm:cxn modelId="{7189D91D-7FEB-435C-9A39-EAE575C057EE}" type="presParOf" srcId="{512B691B-6873-473B-AE2D-2A2C5D5CEABA}" destId="{DA772C6D-4BCB-46FE-91F3-1FF03A079DC7}" srcOrd="1" destOrd="0" presId="urn:microsoft.com/office/officeart/2005/8/layout/orgChart1"/>
    <dgm:cxn modelId="{58228F81-0088-476F-8563-3E2F4AD1FDDF}" type="presParOf" srcId="{DA772C6D-4BCB-46FE-91F3-1FF03A079DC7}" destId="{2D163747-8684-4461-A1B7-A91B1AE550B2}" srcOrd="0" destOrd="0" presId="urn:microsoft.com/office/officeart/2005/8/layout/orgChart1"/>
    <dgm:cxn modelId="{F5293F21-7063-45CA-96AD-E55C85E04F83}" type="presParOf" srcId="{2D163747-8684-4461-A1B7-A91B1AE550B2}" destId="{C07346B3-E2DF-4ECA-9E8F-7994CE62534B}" srcOrd="0" destOrd="0" presId="urn:microsoft.com/office/officeart/2005/8/layout/orgChart1"/>
    <dgm:cxn modelId="{4652B917-A54C-45F0-AA4A-B13CA503C664}" type="presParOf" srcId="{2D163747-8684-4461-A1B7-A91B1AE550B2}" destId="{F55709F1-4EEE-4449-9E72-570F7589AF27}" srcOrd="1" destOrd="0" presId="urn:microsoft.com/office/officeart/2005/8/layout/orgChart1"/>
    <dgm:cxn modelId="{349C8153-D39A-4D7A-98E3-0C0F57B9253A}" type="presParOf" srcId="{DA772C6D-4BCB-46FE-91F3-1FF03A079DC7}" destId="{1632AE0C-49D1-4D49-94E5-F6D21386D5AD}" srcOrd="1" destOrd="0" presId="urn:microsoft.com/office/officeart/2005/8/layout/orgChart1"/>
    <dgm:cxn modelId="{34DF7A27-A9C5-4624-ADCD-1DD9B4DAF41A}" type="presParOf" srcId="{1632AE0C-49D1-4D49-94E5-F6D21386D5AD}" destId="{A7B006B7-9B6F-40F2-B8A4-2620522A1D82}" srcOrd="0" destOrd="0" presId="urn:microsoft.com/office/officeart/2005/8/layout/orgChart1"/>
    <dgm:cxn modelId="{CBEFA917-F951-4203-B791-97BB36E68DB6}" type="presParOf" srcId="{1632AE0C-49D1-4D49-94E5-F6D21386D5AD}" destId="{11A02EB6-C2DA-4BF0-AFE4-5A499A37CFBE}" srcOrd="1" destOrd="0" presId="urn:microsoft.com/office/officeart/2005/8/layout/orgChart1"/>
    <dgm:cxn modelId="{4203071B-6408-4635-8989-3FA0E2B42691}" type="presParOf" srcId="{11A02EB6-C2DA-4BF0-AFE4-5A499A37CFBE}" destId="{B7C1DA47-B7E9-4593-ADB8-012DE3B7EE4E}" srcOrd="0" destOrd="0" presId="urn:microsoft.com/office/officeart/2005/8/layout/orgChart1"/>
    <dgm:cxn modelId="{DAFF72F3-CD93-41E3-98E4-7451B64E7A39}" type="presParOf" srcId="{B7C1DA47-B7E9-4593-ADB8-012DE3B7EE4E}" destId="{B04DDE56-E36D-4CF8-BEEE-E08DB885D6E3}" srcOrd="0" destOrd="0" presId="urn:microsoft.com/office/officeart/2005/8/layout/orgChart1"/>
    <dgm:cxn modelId="{FB47CFFF-C692-45CC-8FE5-F5115C10FB27}" type="presParOf" srcId="{B7C1DA47-B7E9-4593-ADB8-012DE3B7EE4E}" destId="{9200C14C-B48B-434A-B869-90AD5EFD840B}" srcOrd="1" destOrd="0" presId="urn:microsoft.com/office/officeart/2005/8/layout/orgChart1"/>
    <dgm:cxn modelId="{A645E5FA-D201-4F45-8EA4-2AE5466CD888}" type="presParOf" srcId="{11A02EB6-C2DA-4BF0-AFE4-5A499A37CFBE}" destId="{288AE08F-B99F-4B3A-AF9F-AE1F55CD0805}" srcOrd="1" destOrd="0" presId="urn:microsoft.com/office/officeart/2005/8/layout/orgChart1"/>
    <dgm:cxn modelId="{8F507AB8-8D7C-49CF-9C4E-F402DC446025}" type="presParOf" srcId="{288AE08F-B99F-4B3A-AF9F-AE1F55CD0805}" destId="{ACA5F098-6B72-4849-8681-D2FCCBB1E5B8}" srcOrd="0" destOrd="0" presId="urn:microsoft.com/office/officeart/2005/8/layout/orgChart1"/>
    <dgm:cxn modelId="{A3054A8C-063B-4E7B-B81A-A8C311EEF99B}" type="presParOf" srcId="{288AE08F-B99F-4B3A-AF9F-AE1F55CD0805}" destId="{CD9C7608-9CF7-45DC-AFE6-E3D77169DB9D}" srcOrd="1" destOrd="0" presId="urn:microsoft.com/office/officeart/2005/8/layout/orgChart1"/>
    <dgm:cxn modelId="{DDA837CF-7325-4F17-A76B-9E9C86BF8261}" type="presParOf" srcId="{CD9C7608-9CF7-45DC-AFE6-E3D77169DB9D}" destId="{D0831176-3247-4FF5-823B-1651E51BA269}" srcOrd="0" destOrd="0" presId="urn:microsoft.com/office/officeart/2005/8/layout/orgChart1"/>
    <dgm:cxn modelId="{EADA21B0-E88F-4927-B2ED-6973047488C9}" type="presParOf" srcId="{D0831176-3247-4FF5-823B-1651E51BA269}" destId="{0597DA85-7446-470E-B2CC-D3BC6E30B345}" srcOrd="0" destOrd="0" presId="urn:microsoft.com/office/officeart/2005/8/layout/orgChart1"/>
    <dgm:cxn modelId="{F1D2AD21-D956-4FDA-BAF1-91BEEECB8107}" type="presParOf" srcId="{D0831176-3247-4FF5-823B-1651E51BA269}" destId="{8C190A3C-31C8-4F25-BAFC-3A226A0B81B4}" srcOrd="1" destOrd="0" presId="urn:microsoft.com/office/officeart/2005/8/layout/orgChart1"/>
    <dgm:cxn modelId="{A636E5EC-2D7A-4116-A9FC-AA3BD7D4BCC5}" type="presParOf" srcId="{CD9C7608-9CF7-45DC-AFE6-E3D77169DB9D}" destId="{F412BDBC-CCEA-4A90-87CA-F45E40333E78}" srcOrd="1" destOrd="0" presId="urn:microsoft.com/office/officeart/2005/8/layout/orgChart1"/>
    <dgm:cxn modelId="{C0A67D04-E1CB-449A-80F1-EDD250CAD04B}" type="presParOf" srcId="{CD9C7608-9CF7-45DC-AFE6-E3D77169DB9D}" destId="{AC1AFBDA-7693-4548-B04F-FF82C93A53E7}" srcOrd="2" destOrd="0" presId="urn:microsoft.com/office/officeart/2005/8/layout/orgChart1"/>
    <dgm:cxn modelId="{14F41302-3267-4CF0-928A-CFDAEEB8B619}" type="presParOf" srcId="{11A02EB6-C2DA-4BF0-AFE4-5A499A37CFBE}" destId="{B4EBF670-4073-449F-A2F1-B971FF1C852B}" srcOrd="2" destOrd="0" presId="urn:microsoft.com/office/officeart/2005/8/layout/orgChart1"/>
    <dgm:cxn modelId="{80C9E1AA-542F-4F90-A333-678723B1E78C}" type="presParOf" srcId="{1632AE0C-49D1-4D49-94E5-F6D21386D5AD}" destId="{62751C39-1675-433B-AF60-977644C1FE9E}" srcOrd="2" destOrd="0" presId="urn:microsoft.com/office/officeart/2005/8/layout/orgChart1"/>
    <dgm:cxn modelId="{C3CBE1CB-E66F-4F85-92EB-26C550BB584E}" type="presParOf" srcId="{1632AE0C-49D1-4D49-94E5-F6D21386D5AD}" destId="{D3248CB8-81F3-4953-BB41-CE119F24F44C}" srcOrd="3" destOrd="0" presId="urn:microsoft.com/office/officeart/2005/8/layout/orgChart1"/>
    <dgm:cxn modelId="{E7DFE1FA-F9BA-403B-9135-F8CE7B9930C9}" type="presParOf" srcId="{D3248CB8-81F3-4953-BB41-CE119F24F44C}" destId="{6297D773-C66A-4B0F-BE31-AB88B7057FB8}" srcOrd="0" destOrd="0" presId="urn:microsoft.com/office/officeart/2005/8/layout/orgChart1"/>
    <dgm:cxn modelId="{8F6D32D5-D9DE-458D-8743-4C8838EC1FBF}" type="presParOf" srcId="{6297D773-C66A-4B0F-BE31-AB88B7057FB8}" destId="{D33177C6-1BB2-4FF1-8EE3-B57CDDD83972}" srcOrd="0" destOrd="0" presId="urn:microsoft.com/office/officeart/2005/8/layout/orgChart1"/>
    <dgm:cxn modelId="{8A53AE53-B8D9-474F-8FE0-C563DF1AEB67}" type="presParOf" srcId="{6297D773-C66A-4B0F-BE31-AB88B7057FB8}" destId="{C98C5472-93B2-4130-AADD-3AED1C964DC3}" srcOrd="1" destOrd="0" presId="urn:microsoft.com/office/officeart/2005/8/layout/orgChart1"/>
    <dgm:cxn modelId="{A8F84C90-AD33-43F8-A82A-1CD3847CB48B}" type="presParOf" srcId="{D3248CB8-81F3-4953-BB41-CE119F24F44C}" destId="{916E0C89-06D5-4540-BF18-C7A9B1819A8E}" srcOrd="1" destOrd="0" presId="urn:microsoft.com/office/officeart/2005/8/layout/orgChart1"/>
    <dgm:cxn modelId="{75FD1B5E-CCAF-425C-85EA-2602C0EBE7B7}" type="presParOf" srcId="{916E0C89-06D5-4540-BF18-C7A9B1819A8E}" destId="{746E6CB7-5217-4E4B-8393-90411354A337}" srcOrd="0" destOrd="0" presId="urn:microsoft.com/office/officeart/2005/8/layout/orgChart1"/>
    <dgm:cxn modelId="{194629F7-D067-48F7-94D9-544122487472}" type="presParOf" srcId="{916E0C89-06D5-4540-BF18-C7A9B1819A8E}" destId="{FBE45529-64AA-49B5-927F-FC9A6351A2E8}" srcOrd="1" destOrd="0" presId="urn:microsoft.com/office/officeart/2005/8/layout/orgChart1"/>
    <dgm:cxn modelId="{79BA1DF5-848D-4FEE-B461-3E0AB1CDB0B0}" type="presParOf" srcId="{FBE45529-64AA-49B5-927F-FC9A6351A2E8}" destId="{AD97587C-CAEB-4DD6-9FFA-D0726C4F9CB1}" srcOrd="0" destOrd="0" presId="urn:microsoft.com/office/officeart/2005/8/layout/orgChart1"/>
    <dgm:cxn modelId="{BF3703C8-2F39-4676-ABC2-E3FB3F608894}" type="presParOf" srcId="{AD97587C-CAEB-4DD6-9FFA-D0726C4F9CB1}" destId="{0898E561-4652-4BC8-903F-E8C232CB2C85}" srcOrd="0" destOrd="0" presId="urn:microsoft.com/office/officeart/2005/8/layout/orgChart1"/>
    <dgm:cxn modelId="{E7C85CC5-361D-4DE9-8FFF-35C3A4477AB8}" type="presParOf" srcId="{AD97587C-CAEB-4DD6-9FFA-D0726C4F9CB1}" destId="{4E06BD6E-2100-4E31-BC42-0854D7C3EE42}" srcOrd="1" destOrd="0" presId="urn:microsoft.com/office/officeart/2005/8/layout/orgChart1"/>
    <dgm:cxn modelId="{8D58A1F2-F365-4F69-895F-3E26AC67EB44}" type="presParOf" srcId="{FBE45529-64AA-49B5-927F-FC9A6351A2E8}" destId="{F3763D1D-49DD-4450-8F29-79B342FCCF09}" srcOrd="1" destOrd="0" presId="urn:microsoft.com/office/officeart/2005/8/layout/orgChart1"/>
    <dgm:cxn modelId="{913FDBA9-2862-4F1B-A179-7181BE28333F}" type="presParOf" srcId="{FBE45529-64AA-49B5-927F-FC9A6351A2E8}" destId="{CA8E2AEF-3F93-408F-82C2-8F70558A8063}" srcOrd="2" destOrd="0" presId="urn:microsoft.com/office/officeart/2005/8/layout/orgChart1"/>
    <dgm:cxn modelId="{F9B6C7DB-DBD2-40F6-830F-29D91F61FEDB}" type="presParOf" srcId="{D3248CB8-81F3-4953-BB41-CE119F24F44C}" destId="{7207ECAE-163F-4B73-823A-23537944C10F}" srcOrd="2" destOrd="0" presId="urn:microsoft.com/office/officeart/2005/8/layout/orgChart1"/>
    <dgm:cxn modelId="{082E41E6-D629-481B-9F6A-E933E73D09CA}" type="presParOf" srcId="{DA772C6D-4BCB-46FE-91F3-1FF03A079DC7}" destId="{19789AB0-9D41-486C-9D71-4139D6F09394}" srcOrd="2" destOrd="0" presId="urn:microsoft.com/office/officeart/2005/8/layout/orgChart1"/>
    <dgm:cxn modelId="{6CA1DFD8-8D51-4467-BB74-7285E2DAAE2D}" type="presParOf" srcId="{8B722C02-0173-4E08-A81A-4DABFB5027BF}" destId="{1571194E-7CF8-48ED-B8A5-41AB5F2B061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5AB0B-2494-4671-9139-B785C1ED2002}">
      <dsp:nvSpPr>
        <dsp:cNvPr id="0" name=""/>
        <dsp:cNvSpPr/>
      </dsp:nvSpPr>
      <dsp:spPr>
        <a:xfrm>
          <a:off x="2334795" y="2213815"/>
          <a:ext cx="267336" cy="819832"/>
        </a:xfrm>
        <a:custGeom>
          <a:avLst/>
          <a:gdLst/>
          <a:ahLst/>
          <a:cxnLst/>
          <a:rect l="0" t="0" r="0" b="0"/>
          <a:pathLst>
            <a:path>
              <a:moveTo>
                <a:pt x="0" y="0"/>
              </a:moveTo>
              <a:lnTo>
                <a:pt x="0" y="819832"/>
              </a:lnTo>
              <a:lnTo>
                <a:pt x="267336" y="819832"/>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8B30C7-8E3B-4D61-A298-5168FBEAC78C}">
      <dsp:nvSpPr>
        <dsp:cNvPr id="0" name=""/>
        <dsp:cNvSpPr/>
      </dsp:nvSpPr>
      <dsp:spPr>
        <a:xfrm>
          <a:off x="1969434" y="948420"/>
          <a:ext cx="1078258" cy="374271"/>
        </a:xfrm>
        <a:custGeom>
          <a:avLst/>
          <a:gdLst/>
          <a:ahLst/>
          <a:cxnLst/>
          <a:rect l="0" t="0" r="0" b="0"/>
          <a:pathLst>
            <a:path>
              <a:moveTo>
                <a:pt x="0" y="0"/>
              </a:moveTo>
              <a:lnTo>
                <a:pt x="0" y="187135"/>
              </a:lnTo>
              <a:lnTo>
                <a:pt x="1078258" y="187135"/>
              </a:lnTo>
              <a:lnTo>
                <a:pt x="1078258" y="374271"/>
              </a:lnTo>
            </a:path>
          </a:pathLst>
        </a:custGeom>
        <a:noFill/>
        <a:ln w="1270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056FF8F0-20A0-45F1-9E30-5013FAE5021C}">
      <dsp:nvSpPr>
        <dsp:cNvPr id="0" name=""/>
        <dsp:cNvSpPr/>
      </dsp:nvSpPr>
      <dsp:spPr>
        <a:xfrm>
          <a:off x="178278" y="3479209"/>
          <a:ext cx="534406" cy="819832"/>
        </a:xfrm>
        <a:custGeom>
          <a:avLst/>
          <a:gdLst/>
          <a:ahLst/>
          <a:cxnLst/>
          <a:rect l="0" t="0" r="0" b="0"/>
          <a:pathLst>
            <a:path>
              <a:moveTo>
                <a:pt x="0" y="0"/>
              </a:moveTo>
              <a:lnTo>
                <a:pt x="0" y="819832"/>
              </a:lnTo>
              <a:lnTo>
                <a:pt x="534406" y="819832"/>
              </a:lnTo>
            </a:path>
          </a:pathLst>
        </a:custGeom>
        <a:noFill/>
        <a:ln w="57150" cap="flat" cmpd="sng" algn="ctr">
          <a:solidFill>
            <a:srgbClr val="7030A0"/>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ACA5F098-6B72-4849-8681-D2FCCBB1E5B8}">
      <dsp:nvSpPr>
        <dsp:cNvPr id="0" name=""/>
        <dsp:cNvSpPr/>
      </dsp:nvSpPr>
      <dsp:spPr>
        <a:xfrm>
          <a:off x="845456" y="2213815"/>
          <a:ext cx="91440" cy="374271"/>
        </a:xfrm>
        <a:custGeom>
          <a:avLst/>
          <a:gdLst/>
          <a:ahLst/>
          <a:cxnLst/>
          <a:rect l="0" t="0" r="0" b="0"/>
          <a:pathLst>
            <a:path>
              <a:moveTo>
                <a:pt x="45720" y="0"/>
              </a:moveTo>
              <a:lnTo>
                <a:pt x="45720" y="374271"/>
              </a:lnTo>
            </a:path>
          </a:pathLst>
        </a:custGeom>
        <a:noFill/>
        <a:ln w="1270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A7B006B7-9B6F-40F2-B8A4-2620522A1D82}">
      <dsp:nvSpPr>
        <dsp:cNvPr id="0" name=""/>
        <dsp:cNvSpPr/>
      </dsp:nvSpPr>
      <dsp:spPr>
        <a:xfrm>
          <a:off x="891176" y="948420"/>
          <a:ext cx="1078258" cy="374271"/>
        </a:xfrm>
        <a:custGeom>
          <a:avLst/>
          <a:gdLst/>
          <a:ahLst/>
          <a:cxnLst/>
          <a:rect l="0" t="0" r="0" b="0"/>
          <a:pathLst>
            <a:path>
              <a:moveTo>
                <a:pt x="1078258" y="0"/>
              </a:moveTo>
              <a:lnTo>
                <a:pt x="1078258" y="187135"/>
              </a:lnTo>
              <a:lnTo>
                <a:pt x="0" y="187135"/>
              </a:lnTo>
              <a:lnTo>
                <a:pt x="0" y="374271"/>
              </a:lnTo>
            </a:path>
          </a:pathLst>
        </a:custGeom>
        <a:noFill/>
        <a:ln w="1270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38792273-14D8-4F17-8909-32079CD2AF9A}">
      <dsp:nvSpPr>
        <dsp:cNvPr id="0" name=""/>
        <dsp:cNvSpPr/>
      </dsp:nvSpPr>
      <dsp:spPr>
        <a:xfrm>
          <a:off x="1078312" y="57298"/>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Is condition in the </a:t>
          </a:r>
          <a:r>
            <a:rPr lang="en-US" sz="1800" b="1" kern="1200" dirty="0">
              <a:solidFill>
                <a:schemeClr val="bg1"/>
              </a:solidFill>
            </a:rPr>
            <a:t>if</a:t>
          </a:r>
          <a:r>
            <a:rPr lang="en-US" sz="1800" kern="1200" dirty="0"/>
            <a:t> statement True?</a:t>
          </a:r>
          <a:endParaRPr lang="en-GB" sz="1800" kern="1200" dirty="0"/>
        </a:p>
      </dsp:txBody>
      <dsp:txXfrm>
        <a:off x="1078312" y="57298"/>
        <a:ext cx="1782245" cy="891122"/>
      </dsp:txXfrm>
    </dsp:sp>
    <dsp:sp modelId="{B04DDE56-E36D-4CF8-BEEE-E08DB885D6E3}">
      <dsp:nvSpPr>
        <dsp:cNvPr id="0" name=""/>
        <dsp:cNvSpPr/>
      </dsp:nvSpPr>
      <dsp:spPr>
        <a:xfrm>
          <a:off x="53" y="1322692"/>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Yes</a:t>
          </a:r>
          <a:endParaRPr lang="en-GB" sz="1800" kern="1200" dirty="0"/>
        </a:p>
      </dsp:txBody>
      <dsp:txXfrm>
        <a:off x="53" y="1322692"/>
        <a:ext cx="1782245" cy="891122"/>
      </dsp:txXfrm>
    </dsp:sp>
    <dsp:sp modelId="{0597DA85-7446-470E-B2CC-D3BC6E30B345}">
      <dsp:nvSpPr>
        <dsp:cNvPr id="0" name=""/>
        <dsp:cNvSpPr/>
      </dsp:nvSpPr>
      <dsp:spPr>
        <a:xfrm>
          <a:off x="53" y="2588086"/>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Execute the code inside of the if block</a:t>
          </a:r>
          <a:endParaRPr lang="en-GB" sz="1800" kern="1200" dirty="0"/>
        </a:p>
      </dsp:txBody>
      <dsp:txXfrm>
        <a:off x="53" y="2588086"/>
        <a:ext cx="1782245" cy="891122"/>
      </dsp:txXfrm>
    </dsp:sp>
    <dsp:sp modelId="{FADC34C3-09A7-4C85-AE4B-EE35C0578DF5}">
      <dsp:nvSpPr>
        <dsp:cNvPr id="0" name=""/>
        <dsp:cNvSpPr/>
      </dsp:nvSpPr>
      <dsp:spPr>
        <a:xfrm>
          <a:off x="712684" y="3853481"/>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Move on to the next non-indented line of code</a:t>
          </a:r>
          <a:endParaRPr lang="en-GB" sz="1800" kern="1200" dirty="0"/>
        </a:p>
      </dsp:txBody>
      <dsp:txXfrm>
        <a:off x="712684" y="3853481"/>
        <a:ext cx="1782245" cy="891122"/>
      </dsp:txXfrm>
    </dsp:sp>
    <dsp:sp modelId="{170957AE-1349-415E-BA3D-5D1EB62B1773}">
      <dsp:nvSpPr>
        <dsp:cNvPr id="0" name=""/>
        <dsp:cNvSpPr/>
      </dsp:nvSpPr>
      <dsp:spPr>
        <a:xfrm>
          <a:off x="2156570" y="1322692"/>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No</a:t>
          </a:r>
          <a:endParaRPr lang="en-GB" sz="1800" kern="1200" dirty="0"/>
        </a:p>
      </dsp:txBody>
      <dsp:txXfrm>
        <a:off x="2156570" y="1322692"/>
        <a:ext cx="1782245" cy="891122"/>
      </dsp:txXfrm>
    </dsp:sp>
    <dsp:sp modelId="{ED4A222C-EF72-4E47-B947-4C13EED2EF65}">
      <dsp:nvSpPr>
        <dsp:cNvPr id="0" name=""/>
        <dsp:cNvSpPr/>
      </dsp:nvSpPr>
      <dsp:spPr>
        <a:xfrm>
          <a:off x="2602131" y="2588086"/>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Ignore the code in the if block</a:t>
          </a:r>
        </a:p>
      </dsp:txBody>
      <dsp:txXfrm>
        <a:off x="2602131" y="2588086"/>
        <a:ext cx="1782245" cy="8911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1A44A2-D1A7-428A-852B-BC8AFCF2101F}">
      <dsp:nvSpPr>
        <dsp:cNvPr id="0" name=""/>
        <dsp:cNvSpPr/>
      </dsp:nvSpPr>
      <dsp:spPr>
        <a:xfrm>
          <a:off x="2334795" y="2846512"/>
          <a:ext cx="267336" cy="819832"/>
        </a:xfrm>
        <a:custGeom>
          <a:avLst/>
          <a:gdLst/>
          <a:ahLst/>
          <a:cxnLst/>
          <a:rect l="0" t="0" r="0" b="0"/>
          <a:pathLst>
            <a:path>
              <a:moveTo>
                <a:pt x="0" y="0"/>
              </a:moveTo>
              <a:lnTo>
                <a:pt x="0" y="819832"/>
              </a:lnTo>
              <a:lnTo>
                <a:pt x="267336" y="819832"/>
              </a:lnTo>
            </a:path>
          </a:pathLst>
        </a:custGeom>
        <a:noFill/>
        <a:ln w="1270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B98B30C7-8E3B-4D61-A298-5168FBEAC78C}">
      <dsp:nvSpPr>
        <dsp:cNvPr id="0" name=""/>
        <dsp:cNvSpPr/>
      </dsp:nvSpPr>
      <dsp:spPr>
        <a:xfrm>
          <a:off x="1969434" y="1581118"/>
          <a:ext cx="1078258" cy="374271"/>
        </a:xfrm>
        <a:custGeom>
          <a:avLst/>
          <a:gdLst/>
          <a:ahLst/>
          <a:cxnLst/>
          <a:rect l="0" t="0" r="0" b="0"/>
          <a:pathLst>
            <a:path>
              <a:moveTo>
                <a:pt x="0" y="0"/>
              </a:moveTo>
              <a:lnTo>
                <a:pt x="0" y="187135"/>
              </a:lnTo>
              <a:lnTo>
                <a:pt x="1078258" y="187135"/>
              </a:lnTo>
              <a:lnTo>
                <a:pt x="1078258" y="374271"/>
              </a:lnTo>
            </a:path>
          </a:pathLst>
        </a:custGeom>
        <a:noFill/>
        <a:ln w="1270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ACA5F098-6B72-4849-8681-D2FCCBB1E5B8}">
      <dsp:nvSpPr>
        <dsp:cNvPr id="0" name=""/>
        <dsp:cNvSpPr/>
      </dsp:nvSpPr>
      <dsp:spPr>
        <a:xfrm>
          <a:off x="178278" y="2846512"/>
          <a:ext cx="267336" cy="819832"/>
        </a:xfrm>
        <a:custGeom>
          <a:avLst/>
          <a:gdLst/>
          <a:ahLst/>
          <a:cxnLst/>
          <a:rect l="0" t="0" r="0" b="0"/>
          <a:pathLst>
            <a:path>
              <a:moveTo>
                <a:pt x="0" y="0"/>
              </a:moveTo>
              <a:lnTo>
                <a:pt x="0" y="819832"/>
              </a:lnTo>
              <a:lnTo>
                <a:pt x="267336" y="819832"/>
              </a:lnTo>
            </a:path>
          </a:pathLst>
        </a:custGeom>
        <a:noFill/>
        <a:ln w="1270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A7B006B7-9B6F-40F2-B8A4-2620522A1D82}">
      <dsp:nvSpPr>
        <dsp:cNvPr id="0" name=""/>
        <dsp:cNvSpPr/>
      </dsp:nvSpPr>
      <dsp:spPr>
        <a:xfrm>
          <a:off x="891176" y="1581118"/>
          <a:ext cx="1078258" cy="374271"/>
        </a:xfrm>
        <a:custGeom>
          <a:avLst/>
          <a:gdLst/>
          <a:ahLst/>
          <a:cxnLst/>
          <a:rect l="0" t="0" r="0" b="0"/>
          <a:pathLst>
            <a:path>
              <a:moveTo>
                <a:pt x="1078258" y="0"/>
              </a:moveTo>
              <a:lnTo>
                <a:pt x="1078258" y="187135"/>
              </a:lnTo>
              <a:lnTo>
                <a:pt x="0" y="187135"/>
              </a:lnTo>
              <a:lnTo>
                <a:pt x="0" y="374271"/>
              </a:lnTo>
            </a:path>
          </a:pathLst>
        </a:custGeom>
        <a:noFill/>
        <a:ln w="1270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38792273-14D8-4F17-8909-32079CD2AF9A}">
      <dsp:nvSpPr>
        <dsp:cNvPr id="0" name=""/>
        <dsp:cNvSpPr/>
      </dsp:nvSpPr>
      <dsp:spPr>
        <a:xfrm>
          <a:off x="1078312" y="689995"/>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Is condition in the </a:t>
          </a:r>
          <a:r>
            <a:rPr lang="en-US" sz="1800" b="1" kern="1200" dirty="0"/>
            <a:t>while</a:t>
          </a:r>
          <a:r>
            <a:rPr lang="en-US" sz="1800" kern="1200" dirty="0"/>
            <a:t> statement True?</a:t>
          </a:r>
          <a:endParaRPr lang="en-GB" sz="1800" kern="1200" dirty="0"/>
        </a:p>
      </dsp:txBody>
      <dsp:txXfrm>
        <a:off x="1078312" y="689995"/>
        <a:ext cx="1782245" cy="891122"/>
      </dsp:txXfrm>
    </dsp:sp>
    <dsp:sp modelId="{B04DDE56-E36D-4CF8-BEEE-E08DB885D6E3}">
      <dsp:nvSpPr>
        <dsp:cNvPr id="0" name=""/>
        <dsp:cNvSpPr/>
      </dsp:nvSpPr>
      <dsp:spPr>
        <a:xfrm>
          <a:off x="53" y="1955389"/>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Yes</a:t>
          </a:r>
          <a:endParaRPr lang="en-GB" sz="1800" kern="1200" dirty="0"/>
        </a:p>
      </dsp:txBody>
      <dsp:txXfrm>
        <a:off x="53" y="1955389"/>
        <a:ext cx="1782245" cy="891122"/>
      </dsp:txXfrm>
    </dsp:sp>
    <dsp:sp modelId="{0597DA85-7446-470E-B2CC-D3BC6E30B345}">
      <dsp:nvSpPr>
        <dsp:cNvPr id="0" name=""/>
        <dsp:cNvSpPr/>
      </dsp:nvSpPr>
      <dsp:spPr>
        <a:xfrm>
          <a:off x="445614" y="3220783"/>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Execute the code inside of the while block</a:t>
          </a:r>
          <a:endParaRPr lang="en-GB" sz="1800" kern="1200" dirty="0"/>
        </a:p>
      </dsp:txBody>
      <dsp:txXfrm>
        <a:off x="445614" y="3220783"/>
        <a:ext cx="1782245" cy="891122"/>
      </dsp:txXfrm>
    </dsp:sp>
    <dsp:sp modelId="{170957AE-1349-415E-BA3D-5D1EB62B1773}">
      <dsp:nvSpPr>
        <dsp:cNvPr id="0" name=""/>
        <dsp:cNvSpPr/>
      </dsp:nvSpPr>
      <dsp:spPr>
        <a:xfrm>
          <a:off x="2156570" y="1955389"/>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No</a:t>
          </a:r>
          <a:endParaRPr lang="en-GB" sz="1800" kern="1200" dirty="0"/>
        </a:p>
      </dsp:txBody>
      <dsp:txXfrm>
        <a:off x="2156570" y="1955389"/>
        <a:ext cx="1782245" cy="891122"/>
      </dsp:txXfrm>
    </dsp:sp>
    <dsp:sp modelId="{24C137E2-D5ED-4C72-A093-B418C668DCBE}">
      <dsp:nvSpPr>
        <dsp:cNvPr id="0" name=""/>
        <dsp:cNvSpPr/>
      </dsp:nvSpPr>
      <dsp:spPr>
        <a:xfrm>
          <a:off x="2602131" y="3220783"/>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a:t>Move on to the next non-indented line of code</a:t>
          </a:r>
          <a:endParaRPr lang="en-GB" sz="1800" kern="1200" dirty="0"/>
        </a:p>
      </dsp:txBody>
      <dsp:txXfrm>
        <a:off x="2602131" y="3220783"/>
        <a:ext cx="1782245" cy="8911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6E6CB7-5217-4E4B-8393-90411354A337}">
      <dsp:nvSpPr>
        <dsp:cNvPr id="0" name=""/>
        <dsp:cNvSpPr/>
      </dsp:nvSpPr>
      <dsp:spPr>
        <a:xfrm>
          <a:off x="2334795" y="3479209"/>
          <a:ext cx="267336" cy="819832"/>
        </a:xfrm>
        <a:custGeom>
          <a:avLst/>
          <a:gdLst/>
          <a:ahLst/>
          <a:cxnLst/>
          <a:rect l="0" t="0" r="0" b="0"/>
          <a:pathLst>
            <a:path>
              <a:moveTo>
                <a:pt x="0" y="0"/>
              </a:moveTo>
              <a:lnTo>
                <a:pt x="0" y="819832"/>
              </a:lnTo>
              <a:lnTo>
                <a:pt x="267336" y="819832"/>
              </a:lnTo>
            </a:path>
          </a:pathLst>
        </a:custGeom>
        <a:noFill/>
        <a:ln w="1270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62751C39-1675-433B-AF60-977644C1FE9E}">
      <dsp:nvSpPr>
        <dsp:cNvPr id="0" name=""/>
        <dsp:cNvSpPr/>
      </dsp:nvSpPr>
      <dsp:spPr>
        <a:xfrm>
          <a:off x="1969434" y="2213815"/>
          <a:ext cx="1078258" cy="374271"/>
        </a:xfrm>
        <a:custGeom>
          <a:avLst/>
          <a:gdLst/>
          <a:ahLst/>
          <a:cxnLst/>
          <a:rect l="0" t="0" r="0" b="0"/>
          <a:pathLst>
            <a:path>
              <a:moveTo>
                <a:pt x="0" y="0"/>
              </a:moveTo>
              <a:lnTo>
                <a:pt x="0" y="187135"/>
              </a:lnTo>
              <a:lnTo>
                <a:pt x="1078258" y="187135"/>
              </a:lnTo>
              <a:lnTo>
                <a:pt x="1078258" y="374271"/>
              </a:lnTo>
            </a:path>
          </a:pathLst>
        </a:custGeom>
        <a:noFill/>
        <a:ln w="1270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ACA5F098-6B72-4849-8681-D2FCCBB1E5B8}">
      <dsp:nvSpPr>
        <dsp:cNvPr id="0" name=""/>
        <dsp:cNvSpPr/>
      </dsp:nvSpPr>
      <dsp:spPr>
        <a:xfrm>
          <a:off x="178278" y="3479209"/>
          <a:ext cx="267336" cy="819832"/>
        </a:xfrm>
        <a:custGeom>
          <a:avLst/>
          <a:gdLst/>
          <a:ahLst/>
          <a:cxnLst/>
          <a:rect l="0" t="0" r="0" b="0"/>
          <a:pathLst>
            <a:path>
              <a:moveTo>
                <a:pt x="0" y="0"/>
              </a:moveTo>
              <a:lnTo>
                <a:pt x="0" y="819832"/>
              </a:lnTo>
              <a:lnTo>
                <a:pt x="267336" y="819832"/>
              </a:lnTo>
            </a:path>
          </a:pathLst>
        </a:custGeom>
        <a:noFill/>
        <a:ln w="1270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A7B006B7-9B6F-40F2-B8A4-2620522A1D82}">
      <dsp:nvSpPr>
        <dsp:cNvPr id="0" name=""/>
        <dsp:cNvSpPr/>
      </dsp:nvSpPr>
      <dsp:spPr>
        <a:xfrm>
          <a:off x="891176" y="2213815"/>
          <a:ext cx="1078258" cy="374271"/>
        </a:xfrm>
        <a:custGeom>
          <a:avLst/>
          <a:gdLst/>
          <a:ahLst/>
          <a:cxnLst/>
          <a:rect l="0" t="0" r="0" b="0"/>
          <a:pathLst>
            <a:path>
              <a:moveTo>
                <a:pt x="1078258" y="0"/>
              </a:moveTo>
              <a:lnTo>
                <a:pt x="1078258" y="187135"/>
              </a:lnTo>
              <a:lnTo>
                <a:pt x="0" y="187135"/>
              </a:lnTo>
              <a:lnTo>
                <a:pt x="0" y="374271"/>
              </a:lnTo>
            </a:path>
          </a:pathLst>
        </a:custGeom>
        <a:noFill/>
        <a:ln w="12700" cap="flat" cmpd="sng" algn="ctr">
          <a:solidFill>
            <a:schemeClr val="accent1"/>
          </a:solidFill>
          <a:prstDash val="solid"/>
          <a:miter lim="800000"/>
          <a:headEnd type="none" w="med" len="med"/>
          <a:tailEnd type="arrow" w="med" len="med"/>
        </a:ln>
        <a:effectLst/>
      </dsp:spPr>
      <dsp:style>
        <a:lnRef idx="2">
          <a:scrgbClr r="0" g="0" b="0"/>
        </a:lnRef>
        <a:fillRef idx="0">
          <a:scrgbClr r="0" g="0" b="0"/>
        </a:fillRef>
        <a:effectRef idx="0">
          <a:scrgbClr r="0" g="0" b="0"/>
        </a:effectRef>
        <a:fontRef idx="minor"/>
      </dsp:style>
    </dsp:sp>
    <dsp:sp modelId="{B725103E-6817-4B80-AE89-3BB0FDB08F88}">
      <dsp:nvSpPr>
        <dsp:cNvPr id="0" name=""/>
        <dsp:cNvSpPr/>
      </dsp:nvSpPr>
      <dsp:spPr>
        <a:xfrm>
          <a:off x="1923714" y="948420"/>
          <a:ext cx="91440" cy="374271"/>
        </a:xfrm>
        <a:custGeom>
          <a:avLst/>
          <a:gdLst/>
          <a:ahLst/>
          <a:cxnLst/>
          <a:rect l="0" t="0" r="0" b="0"/>
          <a:pathLst>
            <a:path>
              <a:moveTo>
                <a:pt x="45720" y="0"/>
              </a:moveTo>
              <a:lnTo>
                <a:pt x="45720" y="374271"/>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9170BCD-1C70-40F3-9982-17816D323BAD}">
      <dsp:nvSpPr>
        <dsp:cNvPr id="0" name=""/>
        <dsp:cNvSpPr/>
      </dsp:nvSpPr>
      <dsp:spPr>
        <a:xfrm>
          <a:off x="1078312" y="57298"/>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Initialize x as 0</a:t>
          </a:r>
          <a:endParaRPr lang="en-GB" sz="2000" kern="1200" dirty="0"/>
        </a:p>
      </dsp:txBody>
      <dsp:txXfrm>
        <a:off x="1078312" y="57298"/>
        <a:ext cx="1782245" cy="891122"/>
      </dsp:txXfrm>
    </dsp:sp>
    <dsp:sp modelId="{C07346B3-E2DF-4ECA-9E8F-7994CE62534B}">
      <dsp:nvSpPr>
        <dsp:cNvPr id="0" name=""/>
        <dsp:cNvSpPr/>
      </dsp:nvSpPr>
      <dsp:spPr>
        <a:xfrm>
          <a:off x="1078312" y="1322692"/>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Is the value of x greater than 10?</a:t>
          </a:r>
          <a:endParaRPr lang="en-GB" sz="2000" kern="1200" dirty="0"/>
        </a:p>
      </dsp:txBody>
      <dsp:txXfrm>
        <a:off x="1078312" y="1322692"/>
        <a:ext cx="1782245" cy="891122"/>
      </dsp:txXfrm>
    </dsp:sp>
    <dsp:sp modelId="{B04DDE56-E36D-4CF8-BEEE-E08DB885D6E3}">
      <dsp:nvSpPr>
        <dsp:cNvPr id="0" name=""/>
        <dsp:cNvSpPr/>
      </dsp:nvSpPr>
      <dsp:spPr>
        <a:xfrm>
          <a:off x="53" y="2588086"/>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Yes</a:t>
          </a:r>
          <a:endParaRPr lang="en-GB" sz="2000" kern="1200" dirty="0"/>
        </a:p>
      </dsp:txBody>
      <dsp:txXfrm>
        <a:off x="53" y="2588086"/>
        <a:ext cx="1782245" cy="891122"/>
      </dsp:txXfrm>
    </dsp:sp>
    <dsp:sp modelId="{0597DA85-7446-470E-B2CC-D3BC6E30B345}">
      <dsp:nvSpPr>
        <dsp:cNvPr id="0" name=""/>
        <dsp:cNvSpPr/>
      </dsp:nvSpPr>
      <dsp:spPr>
        <a:xfrm>
          <a:off x="445614" y="3853481"/>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print(x) and increment x by one</a:t>
          </a:r>
          <a:endParaRPr lang="en-GB" sz="2000" kern="1200" dirty="0"/>
        </a:p>
      </dsp:txBody>
      <dsp:txXfrm>
        <a:off x="445614" y="3853481"/>
        <a:ext cx="1782245" cy="891122"/>
      </dsp:txXfrm>
    </dsp:sp>
    <dsp:sp modelId="{D33177C6-1BB2-4FF1-8EE3-B57CDDD83972}">
      <dsp:nvSpPr>
        <dsp:cNvPr id="0" name=""/>
        <dsp:cNvSpPr/>
      </dsp:nvSpPr>
      <dsp:spPr>
        <a:xfrm>
          <a:off x="2156570" y="2588086"/>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No</a:t>
          </a:r>
          <a:endParaRPr lang="en-GB" sz="2000" kern="1200" dirty="0"/>
        </a:p>
      </dsp:txBody>
      <dsp:txXfrm>
        <a:off x="2156570" y="2588086"/>
        <a:ext cx="1782245" cy="891122"/>
      </dsp:txXfrm>
    </dsp:sp>
    <dsp:sp modelId="{0898E561-4652-4BC8-903F-E8C232CB2C85}">
      <dsp:nvSpPr>
        <dsp:cNvPr id="0" name=""/>
        <dsp:cNvSpPr/>
      </dsp:nvSpPr>
      <dsp:spPr>
        <a:xfrm>
          <a:off x="2602131" y="3853481"/>
          <a:ext cx="1782245" cy="89112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print(“Done.”)</a:t>
          </a:r>
          <a:endParaRPr lang="en-GB" sz="2000" kern="1200" dirty="0"/>
        </a:p>
      </dsp:txBody>
      <dsp:txXfrm>
        <a:off x="2602131" y="3853481"/>
        <a:ext cx="1782245" cy="89112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02C633-D211-40C3-887C-3CBAB2660441}" type="datetimeFigureOut">
              <a:rPr lang="en-US" smtClean="0"/>
              <a:t>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2E642-F25B-493E-A2A1-636081A8920E}" type="slidenum">
              <a:rPr lang="en-US" smtClean="0"/>
              <a:t>‹#›</a:t>
            </a:fld>
            <a:endParaRPr lang="en-US"/>
          </a:p>
        </p:txBody>
      </p:sp>
    </p:spTree>
    <p:extLst>
      <p:ext uri="{BB962C8B-B14F-4D97-AF65-F5344CB8AC3E}">
        <p14:creationId xmlns:p14="http://schemas.microsoft.com/office/powerpoint/2010/main" val="758708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3</a:t>
            </a:fld>
            <a:endParaRPr lang="en-US"/>
          </a:p>
        </p:txBody>
      </p:sp>
    </p:spTree>
    <p:extLst>
      <p:ext uri="{BB962C8B-B14F-4D97-AF65-F5344CB8AC3E}">
        <p14:creationId xmlns:p14="http://schemas.microsoft.com/office/powerpoint/2010/main" val="1510947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15</a:t>
            </a:fld>
            <a:endParaRPr lang="en-US"/>
          </a:p>
        </p:txBody>
      </p:sp>
    </p:spTree>
    <p:extLst>
      <p:ext uri="{BB962C8B-B14F-4D97-AF65-F5344CB8AC3E}">
        <p14:creationId xmlns:p14="http://schemas.microsoft.com/office/powerpoint/2010/main" val="2466801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4</a:t>
            </a:fld>
            <a:endParaRPr lang="en-US"/>
          </a:p>
        </p:txBody>
      </p:sp>
    </p:spTree>
    <p:extLst>
      <p:ext uri="{BB962C8B-B14F-4D97-AF65-F5344CB8AC3E}">
        <p14:creationId xmlns:p14="http://schemas.microsoft.com/office/powerpoint/2010/main" val="3426591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5</a:t>
            </a:fld>
            <a:endParaRPr lang="en-US"/>
          </a:p>
        </p:txBody>
      </p:sp>
    </p:spTree>
    <p:extLst>
      <p:ext uri="{BB962C8B-B14F-4D97-AF65-F5344CB8AC3E}">
        <p14:creationId xmlns:p14="http://schemas.microsoft.com/office/powerpoint/2010/main" val="6347163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7</a:t>
            </a:fld>
            <a:endParaRPr lang="en-US"/>
          </a:p>
        </p:txBody>
      </p:sp>
    </p:spTree>
    <p:extLst>
      <p:ext uri="{BB962C8B-B14F-4D97-AF65-F5344CB8AC3E}">
        <p14:creationId xmlns:p14="http://schemas.microsoft.com/office/powerpoint/2010/main" val="1618661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8</a:t>
            </a:fld>
            <a:endParaRPr lang="en-US"/>
          </a:p>
        </p:txBody>
      </p:sp>
    </p:spTree>
    <p:extLst>
      <p:ext uri="{BB962C8B-B14F-4D97-AF65-F5344CB8AC3E}">
        <p14:creationId xmlns:p14="http://schemas.microsoft.com/office/powerpoint/2010/main" val="827938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9</a:t>
            </a:fld>
            <a:endParaRPr lang="en-US"/>
          </a:p>
        </p:txBody>
      </p:sp>
    </p:spTree>
    <p:extLst>
      <p:ext uri="{BB962C8B-B14F-4D97-AF65-F5344CB8AC3E}">
        <p14:creationId xmlns:p14="http://schemas.microsoft.com/office/powerpoint/2010/main" val="3807441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10</a:t>
            </a:fld>
            <a:endParaRPr lang="en-US"/>
          </a:p>
        </p:txBody>
      </p:sp>
    </p:spTree>
    <p:extLst>
      <p:ext uri="{BB962C8B-B14F-4D97-AF65-F5344CB8AC3E}">
        <p14:creationId xmlns:p14="http://schemas.microsoft.com/office/powerpoint/2010/main" val="10298136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11</a:t>
            </a:fld>
            <a:endParaRPr lang="en-US"/>
          </a:p>
        </p:txBody>
      </p:sp>
    </p:spTree>
    <p:extLst>
      <p:ext uri="{BB962C8B-B14F-4D97-AF65-F5344CB8AC3E}">
        <p14:creationId xmlns:p14="http://schemas.microsoft.com/office/powerpoint/2010/main" val="2592394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14</a:t>
            </a:fld>
            <a:endParaRPr lang="en-US"/>
          </a:p>
        </p:txBody>
      </p:sp>
    </p:spTree>
    <p:extLst>
      <p:ext uri="{BB962C8B-B14F-4D97-AF65-F5344CB8AC3E}">
        <p14:creationId xmlns:p14="http://schemas.microsoft.com/office/powerpoint/2010/main" val="3057259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C17A-674A-4C3F-BC30-BFBA08ABE4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F5FC8E-927A-465A-BBB8-B7B92B3C9F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0EB0EA-53CB-4CDA-B75C-3E2C0A58FA73}"/>
              </a:ext>
            </a:extLst>
          </p:cNvPr>
          <p:cNvSpPr>
            <a:spLocks noGrp="1"/>
          </p:cNvSpPr>
          <p:nvPr>
            <p:ph type="dt" sz="half" idx="10"/>
          </p:nvPr>
        </p:nvSpPr>
        <p:spPr/>
        <p:txBody>
          <a:bodyPr/>
          <a:lstStyle/>
          <a:p>
            <a:fld id="{C7435705-BBCA-4556-ACDF-9B1720022F62}" type="datetimeFigureOut">
              <a:rPr lang="en-US" smtClean="0"/>
              <a:t>1/7/2025</a:t>
            </a:fld>
            <a:endParaRPr lang="en-US"/>
          </a:p>
        </p:txBody>
      </p:sp>
      <p:sp>
        <p:nvSpPr>
          <p:cNvPr id="5" name="Footer Placeholder 4">
            <a:extLst>
              <a:ext uri="{FF2B5EF4-FFF2-40B4-BE49-F238E27FC236}">
                <a16:creationId xmlns:a16="http://schemas.microsoft.com/office/drawing/2014/main" id="{D1A7DCCC-6D71-4A4E-AEEE-0B2218F23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5B211-9797-446B-9E37-7716E2D79521}"/>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909692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71A0-F864-4A74-B2F3-7FBE77203E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948ACD-F019-4406-9C30-2C5A770161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EA5E0-D375-4F3F-9AD5-1441B599570E}"/>
              </a:ext>
            </a:extLst>
          </p:cNvPr>
          <p:cNvSpPr>
            <a:spLocks noGrp="1"/>
          </p:cNvSpPr>
          <p:nvPr>
            <p:ph type="dt" sz="half" idx="10"/>
          </p:nvPr>
        </p:nvSpPr>
        <p:spPr/>
        <p:txBody>
          <a:bodyPr/>
          <a:lstStyle/>
          <a:p>
            <a:fld id="{C7435705-BBCA-4556-ACDF-9B1720022F62}" type="datetimeFigureOut">
              <a:rPr lang="en-US" smtClean="0"/>
              <a:t>1/7/2025</a:t>
            </a:fld>
            <a:endParaRPr lang="en-US"/>
          </a:p>
        </p:txBody>
      </p:sp>
      <p:sp>
        <p:nvSpPr>
          <p:cNvPr id="5" name="Footer Placeholder 4">
            <a:extLst>
              <a:ext uri="{FF2B5EF4-FFF2-40B4-BE49-F238E27FC236}">
                <a16:creationId xmlns:a16="http://schemas.microsoft.com/office/drawing/2014/main" id="{145CC4CD-9620-4676-9662-448832098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3F1F2-AFC7-4EBE-B003-21CEE11A52D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344447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82569-1D65-4E5C-BD57-29B9DC19CE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D6F27E-5FB9-4CAB-8A03-0B351C4488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FFC07-50E2-48CF-8AA1-5F9484122AC1}"/>
              </a:ext>
            </a:extLst>
          </p:cNvPr>
          <p:cNvSpPr>
            <a:spLocks noGrp="1"/>
          </p:cNvSpPr>
          <p:nvPr>
            <p:ph type="dt" sz="half" idx="10"/>
          </p:nvPr>
        </p:nvSpPr>
        <p:spPr/>
        <p:txBody>
          <a:bodyPr/>
          <a:lstStyle/>
          <a:p>
            <a:fld id="{C7435705-BBCA-4556-ACDF-9B1720022F62}" type="datetimeFigureOut">
              <a:rPr lang="en-US" smtClean="0"/>
              <a:t>1/7/2025</a:t>
            </a:fld>
            <a:endParaRPr lang="en-US"/>
          </a:p>
        </p:txBody>
      </p:sp>
      <p:sp>
        <p:nvSpPr>
          <p:cNvPr id="5" name="Footer Placeholder 4">
            <a:extLst>
              <a:ext uri="{FF2B5EF4-FFF2-40B4-BE49-F238E27FC236}">
                <a16:creationId xmlns:a16="http://schemas.microsoft.com/office/drawing/2014/main" id="{85B95BAE-CED5-43DE-82FA-5CA17A011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DCF8A-5E6C-4D03-9E8B-B531C59FD480}"/>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703386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D279-2F57-4FAF-AB35-927128639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0AB7B-BDD2-44C6-A0D1-49B2752750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4F15B-13DA-414B-AA9E-312EFCEC113F}"/>
              </a:ext>
            </a:extLst>
          </p:cNvPr>
          <p:cNvSpPr>
            <a:spLocks noGrp="1"/>
          </p:cNvSpPr>
          <p:nvPr>
            <p:ph type="dt" sz="half" idx="10"/>
          </p:nvPr>
        </p:nvSpPr>
        <p:spPr/>
        <p:txBody>
          <a:bodyPr/>
          <a:lstStyle/>
          <a:p>
            <a:fld id="{C7435705-BBCA-4556-ACDF-9B1720022F62}" type="datetimeFigureOut">
              <a:rPr lang="en-US" smtClean="0"/>
              <a:t>1/7/2025</a:t>
            </a:fld>
            <a:endParaRPr lang="en-US"/>
          </a:p>
        </p:txBody>
      </p:sp>
      <p:sp>
        <p:nvSpPr>
          <p:cNvPr id="5" name="Footer Placeholder 4">
            <a:extLst>
              <a:ext uri="{FF2B5EF4-FFF2-40B4-BE49-F238E27FC236}">
                <a16:creationId xmlns:a16="http://schemas.microsoft.com/office/drawing/2014/main" id="{E0640AAF-93D5-4761-BABD-CA5844B68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15DF0-2325-4507-A975-10BD0ADEB3A4}"/>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423636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0304-AE73-4302-87CC-24B0F632CD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06D78E-EC4B-4813-8A1F-F2E52F342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BA979-9BB4-4289-9DB5-99722695EEA8}"/>
              </a:ext>
            </a:extLst>
          </p:cNvPr>
          <p:cNvSpPr>
            <a:spLocks noGrp="1"/>
          </p:cNvSpPr>
          <p:nvPr>
            <p:ph type="dt" sz="half" idx="10"/>
          </p:nvPr>
        </p:nvSpPr>
        <p:spPr/>
        <p:txBody>
          <a:bodyPr/>
          <a:lstStyle/>
          <a:p>
            <a:fld id="{C7435705-BBCA-4556-ACDF-9B1720022F62}" type="datetimeFigureOut">
              <a:rPr lang="en-US" smtClean="0"/>
              <a:t>1/7/2025</a:t>
            </a:fld>
            <a:endParaRPr lang="en-US"/>
          </a:p>
        </p:txBody>
      </p:sp>
      <p:sp>
        <p:nvSpPr>
          <p:cNvPr id="5" name="Footer Placeholder 4">
            <a:extLst>
              <a:ext uri="{FF2B5EF4-FFF2-40B4-BE49-F238E27FC236}">
                <a16:creationId xmlns:a16="http://schemas.microsoft.com/office/drawing/2014/main" id="{0DDD1C4A-4B37-4BBF-8D8D-70C15BECC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8B3E8-97FD-4D5A-9E7F-094803E195AE}"/>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096329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79A6-32DF-4326-9558-98EBAD6F14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0E257-587A-4977-8F41-AC11FABE05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FC17D-7B18-4463-8AD1-02096A762F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1CB84B-1E02-4B58-B40A-9406EB7A383A}"/>
              </a:ext>
            </a:extLst>
          </p:cNvPr>
          <p:cNvSpPr>
            <a:spLocks noGrp="1"/>
          </p:cNvSpPr>
          <p:nvPr>
            <p:ph type="dt" sz="half" idx="10"/>
          </p:nvPr>
        </p:nvSpPr>
        <p:spPr/>
        <p:txBody>
          <a:bodyPr/>
          <a:lstStyle/>
          <a:p>
            <a:fld id="{C7435705-BBCA-4556-ACDF-9B1720022F62}" type="datetimeFigureOut">
              <a:rPr lang="en-US" smtClean="0"/>
              <a:t>1/7/2025</a:t>
            </a:fld>
            <a:endParaRPr lang="en-US"/>
          </a:p>
        </p:txBody>
      </p:sp>
      <p:sp>
        <p:nvSpPr>
          <p:cNvPr id="6" name="Footer Placeholder 5">
            <a:extLst>
              <a:ext uri="{FF2B5EF4-FFF2-40B4-BE49-F238E27FC236}">
                <a16:creationId xmlns:a16="http://schemas.microsoft.com/office/drawing/2014/main" id="{1598E644-3B10-48AC-B26F-53BB6C5E5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4137B-E451-4550-AC5E-FDD5EF4A3DD2}"/>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590554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4C46-E763-4454-A55C-4D073D7960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418599-2549-42D4-AE6A-3AE6303D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EF7BEA-1052-47EE-8737-373B5B8A06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484B2-0AA6-4BCD-A9C2-F9C52D16B0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A28E02-2399-4E06-958B-7F589C2322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92E8A1-B60E-4D34-8808-9610FA62BE4C}"/>
              </a:ext>
            </a:extLst>
          </p:cNvPr>
          <p:cNvSpPr>
            <a:spLocks noGrp="1"/>
          </p:cNvSpPr>
          <p:nvPr>
            <p:ph type="dt" sz="half" idx="10"/>
          </p:nvPr>
        </p:nvSpPr>
        <p:spPr/>
        <p:txBody>
          <a:bodyPr/>
          <a:lstStyle/>
          <a:p>
            <a:fld id="{C7435705-BBCA-4556-ACDF-9B1720022F62}" type="datetimeFigureOut">
              <a:rPr lang="en-US" smtClean="0"/>
              <a:t>1/7/2025</a:t>
            </a:fld>
            <a:endParaRPr lang="en-US"/>
          </a:p>
        </p:txBody>
      </p:sp>
      <p:sp>
        <p:nvSpPr>
          <p:cNvPr id="8" name="Footer Placeholder 7">
            <a:extLst>
              <a:ext uri="{FF2B5EF4-FFF2-40B4-BE49-F238E27FC236}">
                <a16:creationId xmlns:a16="http://schemas.microsoft.com/office/drawing/2014/main" id="{D29BA7C6-C3AF-4002-9A64-8ECB2CF957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D379B-4439-4262-993D-E8601E57DE2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652590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A69B-B8CF-4606-A5D7-3544652F8D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260713-AF76-4836-9359-28352216B03C}"/>
              </a:ext>
            </a:extLst>
          </p:cNvPr>
          <p:cNvSpPr>
            <a:spLocks noGrp="1"/>
          </p:cNvSpPr>
          <p:nvPr>
            <p:ph type="dt" sz="half" idx="10"/>
          </p:nvPr>
        </p:nvSpPr>
        <p:spPr/>
        <p:txBody>
          <a:bodyPr/>
          <a:lstStyle/>
          <a:p>
            <a:fld id="{C7435705-BBCA-4556-ACDF-9B1720022F62}" type="datetimeFigureOut">
              <a:rPr lang="en-US" smtClean="0"/>
              <a:t>1/7/2025</a:t>
            </a:fld>
            <a:endParaRPr lang="en-US"/>
          </a:p>
        </p:txBody>
      </p:sp>
      <p:sp>
        <p:nvSpPr>
          <p:cNvPr id="4" name="Footer Placeholder 3">
            <a:extLst>
              <a:ext uri="{FF2B5EF4-FFF2-40B4-BE49-F238E27FC236}">
                <a16:creationId xmlns:a16="http://schemas.microsoft.com/office/drawing/2014/main" id="{5D876BFC-C6C6-4391-96C0-036E3423CD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E3CDA8-423E-4EBF-B090-31D689A9DE3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816589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F8BF8-883B-45CC-977C-3F5DE7B2669A}"/>
              </a:ext>
            </a:extLst>
          </p:cNvPr>
          <p:cNvSpPr>
            <a:spLocks noGrp="1"/>
          </p:cNvSpPr>
          <p:nvPr>
            <p:ph type="dt" sz="half" idx="10"/>
          </p:nvPr>
        </p:nvSpPr>
        <p:spPr/>
        <p:txBody>
          <a:bodyPr/>
          <a:lstStyle/>
          <a:p>
            <a:fld id="{C7435705-BBCA-4556-ACDF-9B1720022F62}" type="datetimeFigureOut">
              <a:rPr lang="en-US" smtClean="0"/>
              <a:t>1/7/2025</a:t>
            </a:fld>
            <a:endParaRPr lang="en-US"/>
          </a:p>
        </p:txBody>
      </p:sp>
      <p:sp>
        <p:nvSpPr>
          <p:cNvPr id="3" name="Footer Placeholder 2">
            <a:extLst>
              <a:ext uri="{FF2B5EF4-FFF2-40B4-BE49-F238E27FC236}">
                <a16:creationId xmlns:a16="http://schemas.microsoft.com/office/drawing/2014/main" id="{62F6F30B-59C0-47FD-961E-565406508E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F4EFC5-04B3-470E-A42E-0A939BE504B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814486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C26F-BC54-47EA-8422-7DDFC0F15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9CE83-1B05-4B29-8D3C-E6D85F87F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788935-BCA0-4009-B1D3-1BA39A4F3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9C54D-351E-4CB1-A9A9-1F8DA5306924}"/>
              </a:ext>
            </a:extLst>
          </p:cNvPr>
          <p:cNvSpPr>
            <a:spLocks noGrp="1"/>
          </p:cNvSpPr>
          <p:nvPr>
            <p:ph type="dt" sz="half" idx="10"/>
          </p:nvPr>
        </p:nvSpPr>
        <p:spPr/>
        <p:txBody>
          <a:bodyPr/>
          <a:lstStyle/>
          <a:p>
            <a:fld id="{C7435705-BBCA-4556-ACDF-9B1720022F62}" type="datetimeFigureOut">
              <a:rPr lang="en-US" smtClean="0"/>
              <a:t>1/7/2025</a:t>
            </a:fld>
            <a:endParaRPr lang="en-US"/>
          </a:p>
        </p:txBody>
      </p:sp>
      <p:sp>
        <p:nvSpPr>
          <p:cNvPr id="6" name="Footer Placeholder 5">
            <a:extLst>
              <a:ext uri="{FF2B5EF4-FFF2-40B4-BE49-F238E27FC236}">
                <a16:creationId xmlns:a16="http://schemas.microsoft.com/office/drawing/2014/main" id="{E1A79FC4-2B2A-4D94-8376-6C57104868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330FF-9589-4440-AE48-2C69F5A4BF13}"/>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236657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73B-C9EC-4F6B-A67F-B51B01220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BBD4C5-42CF-4F3B-BB31-69B2FEE048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ABE619-7DBC-4F48-8E20-C4870284D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4D82F-3C69-4C72-AC90-41D10B952E06}"/>
              </a:ext>
            </a:extLst>
          </p:cNvPr>
          <p:cNvSpPr>
            <a:spLocks noGrp="1"/>
          </p:cNvSpPr>
          <p:nvPr>
            <p:ph type="dt" sz="half" idx="10"/>
          </p:nvPr>
        </p:nvSpPr>
        <p:spPr/>
        <p:txBody>
          <a:bodyPr/>
          <a:lstStyle/>
          <a:p>
            <a:fld id="{C7435705-BBCA-4556-ACDF-9B1720022F62}" type="datetimeFigureOut">
              <a:rPr lang="en-US" smtClean="0"/>
              <a:t>1/7/2025</a:t>
            </a:fld>
            <a:endParaRPr lang="en-US"/>
          </a:p>
        </p:txBody>
      </p:sp>
      <p:sp>
        <p:nvSpPr>
          <p:cNvPr id="6" name="Footer Placeholder 5">
            <a:extLst>
              <a:ext uri="{FF2B5EF4-FFF2-40B4-BE49-F238E27FC236}">
                <a16:creationId xmlns:a16="http://schemas.microsoft.com/office/drawing/2014/main" id="{9F239B8B-B801-4287-A83C-8B7FBF03F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7A3F8-BBC8-4F62-A0AD-2511EE0A9F06}"/>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178265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31D2B0-631C-48D1-9B72-3E71AD362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03816A-C1DA-4952-B535-751DF2311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DAE84-914B-4B93-B507-4EDA527FA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35705-BBCA-4556-ACDF-9B1720022F62}" type="datetimeFigureOut">
              <a:rPr lang="en-US" smtClean="0"/>
              <a:t>1/7/2025</a:t>
            </a:fld>
            <a:endParaRPr lang="en-US"/>
          </a:p>
        </p:txBody>
      </p:sp>
      <p:sp>
        <p:nvSpPr>
          <p:cNvPr id="5" name="Footer Placeholder 4">
            <a:extLst>
              <a:ext uri="{FF2B5EF4-FFF2-40B4-BE49-F238E27FC236}">
                <a16:creationId xmlns:a16="http://schemas.microsoft.com/office/drawing/2014/main" id="{B9CD92ED-88E0-4D42-8630-3B50EDC3B1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073A48-E58F-431C-822F-923321606F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868E6-E8D9-4E5C-8D88-3A8E4B0621E3}" type="slidenum">
              <a:rPr lang="en-US" smtClean="0"/>
              <a:t>‹#›</a:t>
            </a:fld>
            <a:endParaRPr lang="en-US"/>
          </a:p>
        </p:txBody>
      </p:sp>
    </p:spTree>
    <p:extLst>
      <p:ext uri="{BB962C8B-B14F-4D97-AF65-F5344CB8AC3E}">
        <p14:creationId xmlns:p14="http://schemas.microsoft.com/office/powerpoint/2010/main" val="856330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8.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7.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6.png"/><Relationship Id="rId5" Type="http://schemas.openxmlformats.org/officeDocument/2006/relationships/tags" Target="../tags/tag6.xml"/><Relationship Id="rId10" Type="http://schemas.openxmlformats.org/officeDocument/2006/relationships/image" Target="../media/image15.svg"/><Relationship Id="rId4" Type="http://schemas.openxmlformats.org/officeDocument/2006/relationships/tags" Target="../tags/tag5.xml"/><Relationship Id="rId9" Type="http://schemas.openxmlformats.org/officeDocument/2006/relationships/image" Target="../media/image14.png"/><Relationship Id="rId14" Type="http://schemas.openxmlformats.org/officeDocument/2006/relationships/image" Target="../media/image19.svg"/></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8.pn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17.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16.png"/><Relationship Id="rId5" Type="http://schemas.openxmlformats.org/officeDocument/2006/relationships/tags" Target="../tags/tag13.xml"/><Relationship Id="rId10" Type="http://schemas.openxmlformats.org/officeDocument/2006/relationships/image" Target="../media/image15.svg"/><Relationship Id="rId4" Type="http://schemas.openxmlformats.org/officeDocument/2006/relationships/tags" Target="../tags/tag12.xml"/><Relationship Id="rId9" Type="http://schemas.openxmlformats.org/officeDocument/2006/relationships/image" Target="../media/image14.png"/><Relationship Id="rId14" Type="http://schemas.openxmlformats.org/officeDocument/2006/relationships/image" Target="../media/image19.sv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8.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17.sv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16.png"/><Relationship Id="rId5" Type="http://schemas.openxmlformats.org/officeDocument/2006/relationships/tags" Target="../tags/tag20.xml"/><Relationship Id="rId10" Type="http://schemas.openxmlformats.org/officeDocument/2006/relationships/image" Target="../media/image15.svg"/><Relationship Id="rId4" Type="http://schemas.openxmlformats.org/officeDocument/2006/relationships/tags" Target="../tags/tag19.xml"/><Relationship Id="rId9" Type="http://schemas.openxmlformats.org/officeDocument/2006/relationships/image" Target="../media/image14.png"/><Relationship Id="rId14" Type="http://schemas.openxmlformats.org/officeDocument/2006/relationships/image" Target="../media/image19.svg"/></Relationships>
</file>

<file path=ppt/slides/_rels/slide27.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8.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17.sv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16.png"/><Relationship Id="rId5" Type="http://schemas.openxmlformats.org/officeDocument/2006/relationships/tags" Target="../tags/tag27.xml"/><Relationship Id="rId10" Type="http://schemas.openxmlformats.org/officeDocument/2006/relationships/image" Target="../media/image15.svg"/><Relationship Id="rId4" Type="http://schemas.openxmlformats.org/officeDocument/2006/relationships/tags" Target="../tags/tag26.xml"/><Relationship Id="rId9" Type="http://schemas.openxmlformats.org/officeDocument/2006/relationships/image" Target="../media/image14.png"/><Relationship Id="rId14" Type="http://schemas.openxmlformats.org/officeDocument/2006/relationships/image" Target="../media/image19.sv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800C-4604-46C3-8534-E496416410D8}"/>
              </a:ext>
            </a:extLst>
          </p:cNvPr>
          <p:cNvSpPr>
            <a:spLocks noGrp="1"/>
          </p:cNvSpPr>
          <p:nvPr>
            <p:ph type="ctrTitle"/>
          </p:nvPr>
        </p:nvSpPr>
        <p:spPr>
          <a:xfrm>
            <a:off x="0" y="216310"/>
            <a:ext cx="12192000" cy="3897006"/>
          </a:xfrm>
        </p:spPr>
        <p:txBody>
          <a:bodyPr>
            <a:normAutofit fontScale="90000"/>
          </a:bodyPr>
          <a:lstStyle/>
          <a:p>
            <a:r>
              <a:rPr lang="en-US" dirty="0"/>
              <a:t>A gamified introduction to</a:t>
            </a:r>
            <a:br>
              <a:rPr lang="en-US" dirty="0"/>
            </a:br>
            <a:r>
              <a:rPr lang="en-US" dirty="0"/>
              <a:t>Python Programming</a:t>
            </a:r>
            <a:br>
              <a:rPr lang="en-US" dirty="0"/>
            </a:br>
            <a:br>
              <a:rPr lang="en-US" dirty="0"/>
            </a:br>
            <a:r>
              <a:rPr lang="en-US" dirty="0"/>
              <a:t>Lecture 5</a:t>
            </a:r>
            <a:br>
              <a:rPr lang="en-US" dirty="0"/>
            </a:br>
            <a:r>
              <a:rPr lang="en-US" dirty="0"/>
              <a:t>Looping with while statements</a:t>
            </a:r>
          </a:p>
        </p:txBody>
      </p:sp>
      <p:sp>
        <p:nvSpPr>
          <p:cNvPr id="3" name="Subtitle 2">
            <a:extLst>
              <a:ext uri="{FF2B5EF4-FFF2-40B4-BE49-F238E27FC236}">
                <a16:creationId xmlns:a16="http://schemas.microsoft.com/office/drawing/2014/main" id="{758C5E95-F1FD-4A67-A3DE-8055EE3B66CC}"/>
              </a:ext>
            </a:extLst>
          </p:cNvPr>
          <p:cNvSpPr>
            <a:spLocks noGrp="1"/>
          </p:cNvSpPr>
          <p:nvPr>
            <p:ph type="subTitle" idx="1"/>
          </p:nvPr>
        </p:nvSpPr>
        <p:spPr>
          <a:xfrm>
            <a:off x="1524000" y="4113316"/>
            <a:ext cx="9144000" cy="1655762"/>
          </a:xfrm>
        </p:spPr>
        <p:txBody>
          <a:bodyPr/>
          <a:lstStyle/>
          <a:p>
            <a:r>
              <a:rPr lang="en-US" dirty="0"/>
              <a:t>Matthieu DE MARI – Singapore University of Technology and Design</a:t>
            </a:r>
          </a:p>
        </p:txBody>
      </p:sp>
      <p:pic>
        <p:nvPicPr>
          <p:cNvPr id="4" name="Picture 3" descr="A picture containing drawing&#10;&#10;Description automatically generated">
            <a:extLst>
              <a:ext uri="{FF2B5EF4-FFF2-40B4-BE49-F238E27FC236}">
                <a16:creationId xmlns:a16="http://schemas.microsoft.com/office/drawing/2014/main" id="{9755DB92-2D71-489C-96BD-2993BB4CC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995521"/>
            <a:ext cx="4443984" cy="1731264"/>
          </a:xfrm>
          <a:prstGeom prst="rect">
            <a:avLst/>
          </a:prstGeom>
        </p:spPr>
      </p:pic>
    </p:spTree>
    <p:extLst>
      <p:ext uri="{BB962C8B-B14F-4D97-AF65-F5344CB8AC3E}">
        <p14:creationId xmlns:p14="http://schemas.microsoft.com/office/powerpoint/2010/main" val="2033612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77AA7-62D5-4BDF-87D8-11581B77675E}"/>
              </a:ext>
            </a:extLst>
          </p:cNvPr>
          <p:cNvSpPr>
            <a:spLocks noGrp="1"/>
          </p:cNvSpPr>
          <p:nvPr>
            <p:ph type="title"/>
          </p:nvPr>
        </p:nvSpPr>
        <p:spPr/>
        <p:txBody>
          <a:bodyPr/>
          <a:lstStyle/>
          <a:p>
            <a:r>
              <a:rPr lang="en-US" dirty="0"/>
              <a:t>Infinite loops and how to kill them</a:t>
            </a:r>
            <a:endParaRPr lang="en-GB" dirty="0"/>
          </a:p>
        </p:txBody>
      </p:sp>
      <p:sp>
        <p:nvSpPr>
          <p:cNvPr id="5" name="Content Placeholder 4">
            <a:extLst>
              <a:ext uri="{FF2B5EF4-FFF2-40B4-BE49-F238E27FC236}">
                <a16:creationId xmlns:a16="http://schemas.microsoft.com/office/drawing/2014/main" id="{1E78FE84-5013-43B7-87ED-069FDB316105}"/>
              </a:ext>
            </a:extLst>
          </p:cNvPr>
          <p:cNvSpPr>
            <a:spLocks noGrp="1"/>
          </p:cNvSpPr>
          <p:nvPr>
            <p:ph sz="half" idx="1"/>
          </p:nvPr>
        </p:nvSpPr>
        <p:spPr>
          <a:xfrm>
            <a:off x="838200" y="1825624"/>
            <a:ext cx="5257800" cy="4911237"/>
          </a:xfrm>
        </p:spPr>
        <p:txBody>
          <a:bodyPr>
            <a:normAutofit/>
          </a:bodyPr>
          <a:lstStyle/>
          <a:p>
            <a:pPr marL="0" indent="0">
              <a:buNone/>
            </a:pPr>
            <a:r>
              <a:rPr lang="en-US" b="1" dirty="0"/>
              <a:t>Infinite loops </a:t>
            </a:r>
            <a:r>
              <a:rPr lang="en-US" dirty="0"/>
              <a:t>will keep on executing forever, unless</a:t>
            </a:r>
          </a:p>
          <a:p>
            <a:pPr marL="514350" indent="-514350">
              <a:buFont typeface="+mj-lt"/>
              <a:buAutoNum type="arabicPeriod"/>
            </a:pPr>
            <a:r>
              <a:rPr lang="en-US" dirty="0"/>
              <a:t>You decide to crash the program on purpose and kill the loop manually.</a:t>
            </a:r>
          </a:p>
          <a:p>
            <a:pPr marL="0" indent="0">
              <a:buNone/>
            </a:pPr>
            <a:r>
              <a:rPr lang="en-US" dirty="0"/>
              <a:t>This is called a </a:t>
            </a:r>
            <a:r>
              <a:rPr lang="en-US" b="1" dirty="0">
                <a:solidFill>
                  <a:srgbClr val="FF0000"/>
                </a:solidFill>
              </a:rPr>
              <a:t>keyboard</a:t>
            </a:r>
            <a:r>
              <a:rPr lang="en-US" dirty="0">
                <a:solidFill>
                  <a:srgbClr val="FF0000"/>
                </a:solidFill>
              </a:rPr>
              <a:t> </a:t>
            </a:r>
            <a:r>
              <a:rPr lang="en-US" b="1" dirty="0">
                <a:solidFill>
                  <a:srgbClr val="FF0000"/>
                </a:solidFill>
              </a:rPr>
              <a:t>interrupt</a:t>
            </a:r>
            <a:r>
              <a:rPr lang="en-US" b="1" dirty="0"/>
              <a:t>.</a:t>
            </a:r>
            <a:r>
              <a:rPr lang="en-US" dirty="0"/>
              <a:t> It is done by pressing (repeatedly) </a:t>
            </a:r>
            <a:r>
              <a:rPr lang="en-US" b="1" dirty="0"/>
              <a:t>CTRL+C </a:t>
            </a:r>
            <a:r>
              <a:rPr lang="en-US" dirty="0"/>
              <a:t>(or </a:t>
            </a:r>
            <a:r>
              <a:rPr lang="en-US" b="1" dirty="0"/>
              <a:t>CMD+C </a:t>
            </a:r>
            <a:r>
              <a:rPr lang="en-US" dirty="0"/>
              <a:t>on mac), in console mode and most IDEs.</a:t>
            </a:r>
          </a:p>
          <a:p>
            <a:pPr marL="0" indent="0">
              <a:buNone/>
            </a:pPr>
            <a:r>
              <a:rPr lang="en-US" dirty="0"/>
              <a:t>Or, by using the </a:t>
            </a:r>
            <a:r>
              <a:rPr lang="en-US" b="1" dirty="0">
                <a:solidFill>
                  <a:srgbClr val="7030A0"/>
                </a:solidFill>
              </a:rPr>
              <a:t>stop</a:t>
            </a:r>
            <a:r>
              <a:rPr lang="en-US" dirty="0">
                <a:solidFill>
                  <a:srgbClr val="7030A0"/>
                </a:solidFill>
              </a:rPr>
              <a:t> </a:t>
            </a:r>
            <a:r>
              <a:rPr lang="en-US" b="1" dirty="0">
                <a:solidFill>
                  <a:srgbClr val="7030A0"/>
                </a:solidFill>
              </a:rPr>
              <a:t>button</a:t>
            </a:r>
            <a:r>
              <a:rPr lang="en-US" dirty="0">
                <a:solidFill>
                  <a:srgbClr val="7030A0"/>
                </a:solidFill>
              </a:rPr>
              <a:t> </a:t>
            </a:r>
            <a:r>
              <a:rPr lang="en-US" dirty="0"/>
              <a:t>on </a:t>
            </a:r>
            <a:r>
              <a:rPr lang="en-US" dirty="0" err="1"/>
              <a:t>Jupyter</a:t>
            </a:r>
            <a:r>
              <a:rPr lang="en-US" dirty="0"/>
              <a:t>.</a:t>
            </a:r>
            <a:endParaRPr lang="en-GB" dirty="0"/>
          </a:p>
        </p:txBody>
      </p:sp>
      <p:pic>
        <p:nvPicPr>
          <p:cNvPr id="2" name="Picture 1">
            <a:extLst>
              <a:ext uri="{FF2B5EF4-FFF2-40B4-BE49-F238E27FC236}">
                <a16:creationId xmlns:a16="http://schemas.microsoft.com/office/drawing/2014/main" id="{28E35E87-D4EC-4493-9B8B-4441D24548FB}"/>
              </a:ext>
            </a:extLst>
          </p:cNvPr>
          <p:cNvPicPr>
            <a:picLocks noChangeAspect="1"/>
          </p:cNvPicPr>
          <p:nvPr/>
        </p:nvPicPr>
        <p:blipFill rotWithShape="1">
          <a:blip r:embed="rId3"/>
          <a:srcRect l="52436" t="7917" r="31437" b="74153"/>
          <a:stretch/>
        </p:blipFill>
        <p:spPr>
          <a:xfrm>
            <a:off x="6659168" y="4982305"/>
            <a:ext cx="5050380" cy="1754556"/>
          </a:xfrm>
          <a:prstGeom prst="rect">
            <a:avLst/>
          </a:prstGeom>
        </p:spPr>
      </p:pic>
      <p:pic>
        <p:nvPicPr>
          <p:cNvPr id="3" name="Picture 2">
            <a:extLst>
              <a:ext uri="{FF2B5EF4-FFF2-40B4-BE49-F238E27FC236}">
                <a16:creationId xmlns:a16="http://schemas.microsoft.com/office/drawing/2014/main" id="{61D8B8A3-3266-4851-8D5B-6C9329AC3F6B}"/>
              </a:ext>
            </a:extLst>
          </p:cNvPr>
          <p:cNvPicPr>
            <a:picLocks noChangeAspect="1"/>
          </p:cNvPicPr>
          <p:nvPr/>
        </p:nvPicPr>
        <p:blipFill rotWithShape="1">
          <a:blip r:embed="rId4"/>
          <a:srcRect t="4375" r="70513" b="47487"/>
          <a:stretch/>
        </p:blipFill>
        <p:spPr>
          <a:xfrm>
            <a:off x="6408616" y="1690688"/>
            <a:ext cx="5679863" cy="2897616"/>
          </a:xfrm>
          <a:prstGeom prst="rect">
            <a:avLst/>
          </a:prstGeom>
        </p:spPr>
      </p:pic>
      <p:sp>
        <p:nvSpPr>
          <p:cNvPr id="6" name="Arrow: Right 5">
            <a:extLst>
              <a:ext uri="{FF2B5EF4-FFF2-40B4-BE49-F238E27FC236}">
                <a16:creationId xmlns:a16="http://schemas.microsoft.com/office/drawing/2014/main" id="{A3EE24A6-C482-491E-B08A-4B80943F5DFC}"/>
              </a:ext>
            </a:extLst>
          </p:cNvPr>
          <p:cNvSpPr/>
          <p:nvPr/>
        </p:nvSpPr>
        <p:spPr>
          <a:xfrm rot="1790446">
            <a:off x="9214091" y="5478585"/>
            <a:ext cx="930030" cy="367323"/>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75224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77AA7-62D5-4BDF-87D8-11581B77675E}"/>
              </a:ext>
            </a:extLst>
          </p:cNvPr>
          <p:cNvSpPr>
            <a:spLocks noGrp="1"/>
          </p:cNvSpPr>
          <p:nvPr>
            <p:ph type="title"/>
          </p:nvPr>
        </p:nvSpPr>
        <p:spPr/>
        <p:txBody>
          <a:bodyPr/>
          <a:lstStyle/>
          <a:p>
            <a:r>
              <a:rPr lang="en-US" dirty="0"/>
              <a:t>Infinite loops and how to kill them</a:t>
            </a:r>
            <a:endParaRPr lang="en-GB" dirty="0"/>
          </a:p>
        </p:txBody>
      </p:sp>
      <p:sp>
        <p:nvSpPr>
          <p:cNvPr id="5" name="Content Placeholder 4">
            <a:extLst>
              <a:ext uri="{FF2B5EF4-FFF2-40B4-BE49-F238E27FC236}">
                <a16:creationId xmlns:a16="http://schemas.microsoft.com/office/drawing/2014/main" id="{1E78FE84-5013-43B7-87ED-069FDB316105}"/>
              </a:ext>
            </a:extLst>
          </p:cNvPr>
          <p:cNvSpPr>
            <a:spLocks noGrp="1"/>
          </p:cNvSpPr>
          <p:nvPr>
            <p:ph sz="half" idx="1"/>
          </p:nvPr>
        </p:nvSpPr>
        <p:spPr>
          <a:xfrm>
            <a:off x="838200" y="1825624"/>
            <a:ext cx="5257800" cy="4911237"/>
          </a:xfrm>
        </p:spPr>
        <p:txBody>
          <a:bodyPr>
            <a:normAutofit/>
          </a:bodyPr>
          <a:lstStyle/>
          <a:p>
            <a:pPr marL="0" indent="0">
              <a:buNone/>
            </a:pPr>
            <a:r>
              <a:rPr lang="en-US" b="1" dirty="0"/>
              <a:t>Infinite loops </a:t>
            </a:r>
            <a:r>
              <a:rPr lang="en-US" dirty="0"/>
              <a:t>will keep on executing forever, unless</a:t>
            </a:r>
          </a:p>
          <a:p>
            <a:pPr marL="514350" indent="-514350">
              <a:buFont typeface="+mj-lt"/>
              <a:buAutoNum type="arabicPeriod"/>
            </a:pPr>
            <a:r>
              <a:rPr lang="en-US" dirty="0"/>
              <a:t>You decide to crash the program on purpose and kill the loop manually.</a:t>
            </a:r>
          </a:p>
          <a:p>
            <a:pPr marL="0" indent="0">
              <a:buNone/>
            </a:pPr>
            <a:r>
              <a:rPr lang="en-US" dirty="0"/>
              <a:t>This is called a </a:t>
            </a:r>
            <a:r>
              <a:rPr lang="en-US" b="1" dirty="0">
                <a:solidFill>
                  <a:srgbClr val="FF0000"/>
                </a:solidFill>
              </a:rPr>
              <a:t>keyboard</a:t>
            </a:r>
            <a:r>
              <a:rPr lang="en-US" dirty="0">
                <a:solidFill>
                  <a:srgbClr val="FF0000"/>
                </a:solidFill>
              </a:rPr>
              <a:t> </a:t>
            </a:r>
            <a:r>
              <a:rPr lang="en-US" b="1" dirty="0">
                <a:solidFill>
                  <a:srgbClr val="FF0000"/>
                </a:solidFill>
              </a:rPr>
              <a:t>interrupt</a:t>
            </a:r>
            <a:r>
              <a:rPr lang="en-US" b="1" dirty="0"/>
              <a:t>.</a:t>
            </a:r>
            <a:r>
              <a:rPr lang="en-US" dirty="0"/>
              <a:t> It is done by pressing (repeatedly) </a:t>
            </a:r>
            <a:r>
              <a:rPr lang="en-US" b="1" dirty="0"/>
              <a:t>CTRL+C </a:t>
            </a:r>
            <a:r>
              <a:rPr lang="en-US" dirty="0"/>
              <a:t>(or </a:t>
            </a:r>
            <a:r>
              <a:rPr lang="en-US" b="1" dirty="0"/>
              <a:t>CMD+C </a:t>
            </a:r>
            <a:r>
              <a:rPr lang="en-US" dirty="0"/>
              <a:t>on mac), in console mode and most IDEs.</a:t>
            </a:r>
          </a:p>
          <a:p>
            <a:pPr marL="0" indent="0">
              <a:buNone/>
            </a:pPr>
            <a:r>
              <a:rPr lang="en-US" dirty="0"/>
              <a:t>Or, by using the </a:t>
            </a:r>
            <a:r>
              <a:rPr lang="en-US" b="1" dirty="0">
                <a:solidFill>
                  <a:srgbClr val="7030A0"/>
                </a:solidFill>
              </a:rPr>
              <a:t>stop</a:t>
            </a:r>
            <a:r>
              <a:rPr lang="en-US" dirty="0">
                <a:solidFill>
                  <a:srgbClr val="7030A0"/>
                </a:solidFill>
              </a:rPr>
              <a:t> </a:t>
            </a:r>
            <a:r>
              <a:rPr lang="en-US" b="1" dirty="0">
                <a:solidFill>
                  <a:srgbClr val="7030A0"/>
                </a:solidFill>
              </a:rPr>
              <a:t>button</a:t>
            </a:r>
            <a:r>
              <a:rPr lang="en-US" dirty="0">
                <a:solidFill>
                  <a:srgbClr val="7030A0"/>
                </a:solidFill>
              </a:rPr>
              <a:t> </a:t>
            </a:r>
            <a:r>
              <a:rPr lang="en-US" dirty="0"/>
              <a:t>on </a:t>
            </a:r>
            <a:r>
              <a:rPr lang="en-US" dirty="0" err="1"/>
              <a:t>Jupyter</a:t>
            </a:r>
            <a:r>
              <a:rPr lang="en-US" dirty="0"/>
              <a:t>.</a:t>
            </a:r>
            <a:endParaRPr lang="en-GB" dirty="0"/>
          </a:p>
        </p:txBody>
      </p:sp>
      <p:pic>
        <p:nvPicPr>
          <p:cNvPr id="7" name="Picture 6">
            <a:extLst>
              <a:ext uri="{FF2B5EF4-FFF2-40B4-BE49-F238E27FC236}">
                <a16:creationId xmlns:a16="http://schemas.microsoft.com/office/drawing/2014/main" id="{5CE62FDB-B9C0-4CF3-BD77-F3EA0A8B38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524" y="2497747"/>
            <a:ext cx="5528898" cy="3027730"/>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8" name="Picture 7" descr="A picture containing black, table, sitting, yellow&#10;&#10;Description automatically generated">
            <a:extLst>
              <a:ext uri="{FF2B5EF4-FFF2-40B4-BE49-F238E27FC236}">
                <a16:creationId xmlns:a16="http://schemas.microsoft.com/office/drawing/2014/main" id="{3148630F-BCBF-4840-B01B-224B97B1E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9446" y="4833816"/>
            <a:ext cx="697473" cy="691661"/>
          </a:xfrm>
          <a:prstGeom prst="rect">
            <a:avLst/>
          </a:prstGeom>
        </p:spPr>
      </p:pic>
      <p:sp>
        <p:nvSpPr>
          <p:cNvPr id="9" name="TextBox 8">
            <a:extLst>
              <a:ext uri="{FF2B5EF4-FFF2-40B4-BE49-F238E27FC236}">
                <a16:creationId xmlns:a16="http://schemas.microsoft.com/office/drawing/2014/main" id="{97361938-FC19-498B-9C33-B2DB464A6C5A}"/>
              </a:ext>
            </a:extLst>
          </p:cNvPr>
          <p:cNvSpPr txBox="1"/>
          <p:nvPr/>
        </p:nvSpPr>
        <p:spPr>
          <a:xfrm>
            <a:off x="8653342" y="3337169"/>
            <a:ext cx="2460135" cy="954107"/>
          </a:xfrm>
          <a:prstGeom prst="rect">
            <a:avLst/>
          </a:prstGeom>
          <a:noFill/>
        </p:spPr>
        <p:txBody>
          <a:bodyPr wrap="square" rtlCol="0">
            <a:spAutoFit/>
          </a:bodyPr>
          <a:lstStyle/>
          <a:p>
            <a:r>
              <a:rPr lang="en-US" sz="2800" b="1" dirty="0">
                <a:ln w="19050">
                  <a:solidFill>
                    <a:schemeClr val="tx1"/>
                  </a:solidFill>
                </a:ln>
                <a:solidFill>
                  <a:schemeClr val="bg1"/>
                </a:solidFill>
              </a:rPr>
              <a:t>KEYBOARD INTERRUPT</a:t>
            </a:r>
            <a:endParaRPr lang="en-GB" sz="2800" b="1" dirty="0">
              <a:ln w="19050">
                <a:solidFill>
                  <a:schemeClr val="tx1"/>
                </a:solidFill>
              </a:ln>
              <a:solidFill>
                <a:schemeClr val="bg1"/>
              </a:solidFill>
            </a:endParaRPr>
          </a:p>
        </p:txBody>
      </p:sp>
      <p:sp>
        <p:nvSpPr>
          <p:cNvPr id="2" name="TextBox 1">
            <a:extLst>
              <a:ext uri="{FF2B5EF4-FFF2-40B4-BE49-F238E27FC236}">
                <a16:creationId xmlns:a16="http://schemas.microsoft.com/office/drawing/2014/main" id="{3F8A7BD3-4C70-0F0D-06C1-E04878A0E381}"/>
              </a:ext>
            </a:extLst>
          </p:cNvPr>
          <p:cNvSpPr txBox="1"/>
          <p:nvPr/>
        </p:nvSpPr>
        <p:spPr>
          <a:xfrm>
            <a:off x="6562538" y="1476791"/>
            <a:ext cx="5228870" cy="830997"/>
          </a:xfrm>
          <a:prstGeom prst="rect">
            <a:avLst/>
          </a:prstGeom>
          <a:noFill/>
        </p:spPr>
        <p:txBody>
          <a:bodyPr wrap="square" rtlCol="0">
            <a:spAutoFit/>
          </a:bodyPr>
          <a:lstStyle/>
          <a:p>
            <a:pPr algn="ctr"/>
            <a:r>
              <a:rPr lang="en-GB" sz="2400" b="1" dirty="0"/>
              <a:t>How it feels when you perform a keyword interrupt on your poor Python </a:t>
            </a:r>
          </a:p>
        </p:txBody>
      </p:sp>
    </p:spTree>
    <p:extLst>
      <p:ext uri="{BB962C8B-B14F-4D97-AF65-F5344CB8AC3E}">
        <p14:creationId xmlns:p14="http://schemas.microsoft.com/office/powerpoint/2010/main" val="3972864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a:t>
            </a:r>
          </a:p>
        </p:txBody>
      </p:sp>
      <p:pic>
        <p:nvPicPr>
          <p:cNvPr id="10" name="Picture 9" descr="A picture containing person, indoor, table, woman&#10;&#10;Description automatically generated">
            <a:extLst>
              <a:ext uri="{FF2B5EF4-FFF2-40B4-BE49-F238E27FC236}">
                <a16:creationId xmlns:a16="http://schemas.microsoft.com/office/drawing/2014/main" id="{93F7CB8F-466F-4FBF-B9B9-0DEA6FD78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2" y="1996829"/>
            <a:ext cx="5163364" cy="3872523"/>
          </a:xfrm>
          <a:prstGeom prst="rect">
            <a:avLst/>
          </a:prstGeom>
        </p:spPr>
      </p:pic>
      <p:sp>
        <p:nvSpPr>
          <p:cNvPr id="9" name="Content Placeholder 2">
            <a:extLst>
              <a:ext uri="{FF2B5EF4-FFF2-40B4-BE49-F238E27FC236}">
                <a16:creationId xmlns:a16="http://schemas.microsoft.com/office/drawing/2014/main" id="{ED569D6F-BC92-40F3-82E8-2041D580BAA2}"/>
              </a:ext>
            </a:extLst>
          </p:cNvPr>
          <p:cNvSpPr>
            <a:spLocks noGrp="1"/>
          </p:cNvSpPr>
          <p:nvPr>
            <p:ph sz="half" idx="1"/>
          </p:nvPr>
        </p:nvSpPr>
        <p:spPr>
          <a:xfrm>
            <a:off x="838200" y="2262918"/>
            <a:ext cx="5181600" cy="3340344"/>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Avoid the infinite loops and dead code, by drawing structural diagrams.</a:t>
            </a:r>
          </a:p>
          <a:p>
            <a:pPr marL="0" indent="0">
              <a:buNone/>
            </a:pPr>
            <a:r>
              <a:rPr lang="en-US" sz="2400" b="1" dirty="0"/>
              <a:t>Infinite loops </a:t>
            </a:r>
            <a:r>
              <a:rPr lang="en-US" sz="2400" dirty="0"/>
              <a:t>and </a:t>
            </a:r>
            <a:r>
              <a:rPr lang="en-US" sz="2400" b="1" dirty="0"/>
              <a:t>dead</a:t>
            </a:r>
            <a:r>
              <a:rPr lang="en-US" sz="2400" dirty="0"/>
              <a:t> </a:t>
            </a:r>
            <a:r>
              <a:rPr lang="en-US" sz="2400" b="1" dirty="0"/>
              <a:t>code</a:t>
            </a:r>
            <a:r>
              <a:rPr lang="en-US" sz="2400" dirty="0"/>
              <a:t>, unless created on purpose (!), usually follow from a </a:t>
            </a:r>
            <a:r>
              <a:rPr lang="en-US" sz="2400" b="1" dirty="0"/>
              <a:t>poor</a:t>
            </a:r>
            <a:r>
              <a:rPr lang="en-US" sz="2400" dirty="0"/>
              <a:t> </a:t>
            </a:r>
            <a:r>
              <a:rPr lang="en-US" sz="2400" b="1" dirty="0"/>
              <a:t>design</a:t>
            </a:r>
            <a:r>
              <a:rPr lang="en-US" sz="2400" dirty="0"/>
              <a:t> in your code.</a:t>
            </a:r>
          </a:p>
          <a:p>
            <a:pPr marL="0" indent="0">
              <a:buNone/>
            </a:pPr>
            <a:r>
              <a:rPr lang="en-US" sz="2400" dirty="0"/>
              <a:t>Drawing a </a:t>
            </a:r>
            <a:r>
              <a:rPr lang="en-US" sz="2400" b="1" dirty="0"/>
              <a:t>structural</a:t>
            </a:r>
            <a:r>
              <a:rPr lang="en-US" sz="2400" dirty="0"/>
              <a:t> </a:t>
            </a:r>
            <a:r>
              <a:rPr lang="en-US" sz="2400" b="1" dirty="0"/>
              <a:t>diagram</a:t>
            </a:r>
            <a:r>
              <a:rPr lang="en-US" sz="2400" dirty="0"/>
              <a:t>, </a:t>
            </a:r>
            <a:r>
              <a:rPr lang="en-US" sz="2400" b="1" u="sng" dirty="0"/>
              <a:t>before</a:t>
            </a:r>
            <a:r>
              <a:rPr lang="en-US" sz="2400" u="sng" dirty="0"/>
              <a:t> </a:t>
            </a:r>
            <a:r>
              <a:rPr lang="en-US" sz="2400" b="1" u="sng" dirty="0"/>
              <a:t>coding</a:t>
            </a:r>
            <a:r>
              <a:rPr lang="en-US" sz="2400" dirty="0"/>
              <a:t>, greatly helps figuring out the right structure for your code.</a:t>
            </a:r>
          </a:p>
        </p:txBody>
      </p:sp>
    </p:spTree>
    <p:extLst>
      <p:ext uri="{BB962C8B-B14F-4D97-AF65-F5344CB8AC3E}">
        <p14:creationId xmlns:p14="http://schemas.microsoft.com/office/powerpoint/2010/main" val="35953172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a:t>
            </a:r>
          </a:p>
        </p:txBody>
      </p:sp>
      <p:sp>
        <p:nvSpPr>
          <p:cNvPr id="9" name="Content Placeholder 2">
            <a:extLst>
              <a:ext uri="{FF2B5EF4-FFF2-40B4-BE49-F238E27FC236}">
                <a16:creationId xmlns:a16="http://schemas.microsoft.com/office/drawing/2014/main" id="{ED569D6F-BC92-40F3-82E8-2041D580BAA2}"/>
              </a:ext>
            </a:extLst>
          </p:cNvPr>
          <p:cNvSpPr>
            <a:spLocks noGrp="1"/>
          </p:cNvSpPr>
          <p:nvPr>
            <p:ph sz="half" idx="1"/>
          </p:nvPr>
        </p:nvSpPr>
        <p:spPr>
          <a:xfrm>
            <a:off x="838200" y="2262918"/>
            <a:ext cx="5181600" cy="3340344"/>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Avoid the infinite loops and dead code, by drawing structural diagrams.</a:t>
            </a:r>
          </a:p>
          <a:p>
            <a:pPr marL="0" indent="0">
              <a:buNone/>
            </a:pPr>
            <a:r>
              <a:rPr lang="en-US" sz="2400" b="1" dirty="0"/>
              <a:t>Infinite loops </a:t>
            </a:r>
            <a:r>
              <a:rPr lang="en-US" sz="2400" dirty="0"/>
              <a:t>and </a:t>
            </a:r>
            <a:r>
              <a:rPr lang="en-US" sz="2400" b="1" dirty="0"/>
              <a:t>dead</a:t>
            </a:r>
            <a:r>
              <a:rPr lang="en-US" sz="2400" dirty="0"/>
              <a:t> </a:t>
            </a:r>
            <a:r>
              <a:rPr lang="en-US" sz="2400" b="1" dirty="0"/>
              <a:t>code</a:t>
            </a:r>
            <a:r>
              <a:rPr lang="en-US" sz="2400" dirty="0"/>
              <a:t>, unless created on purpose (!), usually follow from a </a:t>
            </a:r>
            <a:r>
              <a:rPr lang="en-US" sz="2400" b="1" dirty="0"/>
              <a:t>poor</a:t>
            </a:r>
            <a:r>
              <a:rPr lang="en-US" sz="2400" dirty="0"/>
              <a:t> </a:t>
            </a:r>
            <a:r>
              <a:rPr lang="en-US" sz="2400" b="1" dirty="0"/>
              <a:t>design</a:t>
            </a:r>
            <a:r>
              <a:rPr lang="en-US" sz="2400" dirty="0"/>
              <a:t> in your code.</a:t>
            </a:r>
          </a:p>
          <a:p>
            <a:pPr marL="0" indent="0">
              <a:buNone/>
            </a:pPr>
            <a:r>
              <a:rPr lang="en-US" sz="2400" dirty="0"/>
              <a:t>Drawing a </a:t>
            </a:r>
            <a:r>
              <a:rPr lang="en-US" sz="2400" b="1" dirty="0"/>
              <a:t>structural</a:t>
            </a:r>
            <a:r>
              <a:rPr lang="en-US" sz="2400" dirty="0"/>
              <a:t> </a:t>
            </a:r>
            <a:r>
              <a:rPr lang="en-US" sz="2400" b="1" dirty="0"/>
              <a:t>diagram</a:t>
            </a:r>
            <a:r>
              <a:rPr lang="en-US" sz="2400" dirty="0"/>
              <a:t>, </a:t>
            </a:r>
            <a:r>
              <a:rPr lang="en-US" sz="2400" b="1" u="sng" dirty="0"/>
              <a:t>before</a:t>
            </a:r>
            <a:r>
              <a:rPr lang="en-US" sz="2400" u="sng" dirty="0"/>
              <a:t> </a:t>
            </a:r>
            <a:r>
              <a:rPr lang="en-US" sz="2400" b="1" u="sng" dirty="0"/>
              <a:t>coding</a:t>
            </a:r>
            <a:r>
              <a:rPr lang="en-US" sz="2400" dirty="0"/>
              <a:t>, greatly helps figuring out the right structure for your code.</a:t>
            </a:r>
          </a:p>
        </p:txBody>
      </p:sp>
      <p:graphicFrame>
        <p:nvGraphicFramePr>
          <p:cNvPr id="5" name="Diagram 4">
            <a:extLst>
              <a:ext uri="{FF2B5EF4-FFF2-40B4-BE49-F238E27FC236}">
                <a16:creationId xmlns:a16="http://schemas.microsoft.com/office/drawing/2014/main" id="{8AA67092-E353-4B41-8AC4-80E9FAD05018}"/>
              </a:ext>
            </a:extLst>
          </p:cNvPr>
          <p:cNvGraphicFramePr/>
          <p:nvPr>
            <p:extLst>
              <p:ext uri="{D42A27DB-BD31-4B8C-83A1-F6EECF244321}">
                <p14:modId xmlns:p14="http://schemas.microsoft.com/office/powerpoint/2010/main" val="2751101899"/>
              </p:ext>
            </p:extLst>
          </p:nvPr>
        </p:nvGraphicFramePr>
        <p:xfrm>
          <a:off x="7283938" y="452905"/>
          <a:ext cx="4384431" cy="4801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5" name="Straight Connector 14">
            <a:extLst>
              <a:ext uri="{FF2B5EF4-FFF2-40B4-BE49-F238E27FC236}">
                <a16:creationId xmlns:a16="http://schemas.microsoft.com/office/drawing/2014/main" id="{6CFFFE51-F75D-4051-8AC9-F47586E2BEFD}"/>
              </a:ext>
            </a:extLst>
          </p:cNvPr>
          <p:cNvCxnSpPr>
            <a:cxnSpLocks/>
          </p:cNvCxnSpPr>
          <p:nvPr/>
        </p:nvCxnSpPr>
        <p:spPr>
          <a:xfrm flipH="1">
            <a:off x="6906845" y="2230722"/>
            <a:ext cx="1336431" cy="0"/>
          </a:xfrm>
          <a:prstGeom prst="line">
            <a:avLst/>
          </a:prstGeom>
          <a:ln w="12700">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9B8A1EE-7F8D-4D46-975C-60DE17C3198D}"/>
              </a:ext>
            </a:extLst>
          </p:cNvPr>
          <p:cNvCxnSpPr>
            <a:cxnSpLocks/>
          </p:cNvCxnSpPr>
          <p:nvPr/>
        </p:nvCxnSpPr>
        <p:spPr>
          <a:xfrm flipH="1">
            <a:off x="6906845" y="2230722"/>
            <a:ext cx="2" cy="2775702"/>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3006238-6762-444A-A5C8-7046B5DF1DE7}"/>
              </a:ext>
            </a:extLst>
          </p:cNvPr>
          <p:cNvCxnSpPr>
            <a:cxnSpLocks/>
          </p:cNvCxnSpPr>
          <p:nvPr/>
        </p:nvCxnSpPr>
        <p:spPr>
          <a:xfrm>
            <a:off x="6906845" y="5006424"/>
            <a:ext cx="783493"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B8FC676-55B1-465C-A61D-B2DA7D46EB32}"/>
              </a:ext>
            </a:extLst>
          </p:cNvPr>
          <p:cNvSpPr txBox="1"/>
          <p:nvPr/>
        </p:nvSpPr>
        <p:spPr>
          <a:xfrm>
            <a:off x="6906845" y="5498101"/>
            <a:ext cx="4900246" cy="830997"/>
          </a:xfrm>
          <a:prstGeom prst="rect">
            <a:avLst/>
          </a:prstGeom>
          <a:noFill/>
        </p:spPr>
        <p:txBody>
          <a:bodyPr wrap="square" rtlCol="0">
            <a:spAutoFit/>
          </a:bodyPr>
          <a:lstStyle/>
          <a:p>
            <a:pPr algn="ctr"/>
            <a:r>
              <a:rPr lang="en-US" sz="2400" b="1" dirty="0"/>
              <a:t>Example:</a:t>
            </a:r>
            <a:r>
              <a:rPr lang="en-US" sz="2400" dirty="0"/>
              <a:t> diagram for our while loop, counting from 1 to 10.</a:t>
            </a:r>
            <a:endParaRPr lang="en-GB" sz="2400" dirty="0"/>
          </a:p>
        </p:txBody>
      </p:sp>
    </p:spTree>
    <p:extLst>
      <p:ext uri="{BB962C8B-B14F-4D97-AF65-F5344CB8AC3E}">
        <p14:creationId xmlns:p14="http://schemas.microsoft.com/office/powerpoint/2010/main" val="3418732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77AA7-62D5-4BDF-87D8-11581B77675E}"/>
              </a:ext>
            </a:extLst>
          </p:cNvPr>
          <p:cNvSpPr>
            <a:spLocks noGrp="1"/>
          </p:cNvSpPr>
          <p:nvPr>
            <p:ph type="title"/>
          </p:nvPr>
        </p:nvSpPr>
        <p:spPr/>
        <p:txBody>
          <a:bodyPr/>
          <a:lstStyle/>
          <a:p>
            <a:r>
              <a:rPr lang="en-US" dirty="0"/>
              <a:t>Infinite loops and how to kill them</a:t>
            </a:r>
            <a:endParaRPr lang="en-GB" dirty="0"/>
          </a:p>
        </p:txBody>
      </p:sp>
      <p:sp>
        <p:nvSpPr>
          <p:cNvPr id="5" name="Content Placeholder 4">
            <a:extLst>
              <a:ext uri="{FF2B5EF4-FFF2-40B4-BE49-F238E27FC236}">
                <a16:creationId xmlns:a16="http://schemas.microsoft.com/office/drawing/2014/main" id="{1E78FE84-5013-43B7-87ED-069FDB316105}"/>
              </a:ext>
            </a:extLst>
          </p:cNvPr>
          <p:cNvSpPr>
            <a:spLocks noGrp="1"/>
          </p:cNvSpPr>
          <p:nvPr>
            <p:ph sz="half" idx="1"/>
          </p:nvPr>
        </p:nvSpPr>
        <p:spPr>
          <a:xfrm>
            <a:off x="838200" y="1825624"/>
            <a:ext cx="5257800" cy="4911237"/>
          </a:xfrm>
        </p:spPr>
        <p:txBody>
          <a:bodyPr>
            <a:normAutofit/>
          </a:bodyPr>
          <a:lstStyle/>
          <a:p>
            <a:pPr marL="0" indent="0">
              <a:buNone/>
            </a:pPr>
            <a:r>
              <a:rPr lang="en-US" b="1" dirty="0"/>
              <a:t>Infinite loops </a:t>
            </a:r>
            <a:r>
              <a:rPr lang="en-US" dirty="0"/>
              <a:t>will keep on executing forever, unless</a:t>
            </a:r>
          </a:p>
          <a:p>
            <a:pPr marL="514350" indent="-514350">
              <a:buFont typeface="+mj-lt"/>
              <a:buAutoNum type="arabicPeriod"/>
            </a:pPr>
            <a:r>
              <a:rPr lang="en-US" dirty="0"/>
              <a:t>You decide to crash the program on purpose and kill the loop manually.</a:t>
            </a:r>
          </a:p>
          <a:p>
            <a:pPr marL="514350" indent="-514350">
              <a:buFont typeface="+mj-lt"/>
              <a:buAutoNum type="arabicPeriod"/>
            </a:pPr>
            <a:endParaRPr lang="en-US" dirty="0"/>
          </a:p>
        </p:txBody>
      </p:sp>
    </p:spTree>
    <p:extLst>
      <p:ext uri="{BB962C8B-B14F-4D97-AF65-F5344CB8AC3E}">
        <p14:creationId xmlns:p14="http://schemas.microsoft.com/office/powerpoint/2010/main" val="2165556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77AA7-62D5-4BDF-87D8-11581B77675E}"/>
              </a:ext>
            </a:extLst>
          </p:cNvPr>
          <p:cNvSpPr>
            <a:spLocks noGrp="1"/>
          </p:cNvSpPr>
          <p:nvPr>
            <p:ph type="title"/>
          </p:nvPr>
        </p:nvSpPr>
        <p:spPr/>
        <p:txBody>
          <a:bodyPr/>
          <a:lstStyle/>
          <a:p>
            <a:r>
              <a:rPr lang="en-US" dirty="0"/>
              <a:t>Infinite loops: the </a:t>
            </a:r>
            <a:r>
              <a:rPr lang="en-US" b="1" dirty="0">
                <a:solidFill>
                  <a:srgbClr val="00B050"/>
                </a:solidFill>
              </a:rPr>
              <a:t>break</a:t>
            </a:r>
            <a:r>
              <a:rPr lang="en-US" dirty="0"/>
              <a:t> statement</a:t>
            </a:r>
            <a:endParaRPr lang="en-GB" dirty="0"/>
          </a:p>
        </p:txBody>
      </p:sp>
      <p:sp>
        <p:nvSpPr>
          <p:cNvPr id="5" name="Content Placeholder 4">
            <a:extLst>
              <a:ext uri="{FF2B5EF4-FFF2-40B4-BE49-F238E27FC236}">
                <a16:creationId xmlns:a16="http://schemas.microsoft.com/office/drawing/2014/main" id="{1E78FE84-5013-43B7-87ED-069FDB316105}"/>
              </a:ext>
            </a:extLst>
          </p:cNvPr>
          <p:cNvSpPr>
            <a:spLocks noGrp="1"/>
          </p:cNvSpPr>
          <p:nvPr>
            <p:ph sz="half" idx="1"/>
          </p:nvPr>
        </p:nvSpPr>
        <p:spPr>
          <a:xfrm>
            <a:off x="838200" y="1825624"/>
            <a:ext cx="5257800" cy="4911237"/>
          </a:xfrm>
        </p:spPr>
        <p:txBody>
          <a:bodyPr>
            <a:normAutofit/>
          </a:bodyPr>
          <a:lstStyle/>
          <a:p>
            <a:pPr marL="0" indent="0">
              <a:buNone/>
            </a:pPr>
            <a:r>
              <a:rPr lang="en-US" b="1" dirty="0"/>
              <a:t>Infinite loops </a:t>
            </a:r>
            <a:r>
              <a:rPr lang="en-US" dirty="0"/>
              <a:t>will keep on executing forever, unless</a:t>
            </a:r>
          </a:p>
          <a:p>
            <a:pPr marL="514350" indent="-514350">
              <a:buFont typeface="+mj-lt"/>
              <a:buAutoNum type="arabicPeriod" startAt="2"/>
            </a:pPr>
            <a:r>
              <a:rPr lang="en-US" dirty="0"/>
              <a:t>You use a </a:t>
            </a:r>
            <a:r>
              <a:rPr lang="en-US" b="1" dirty="0">
                <a:solidFill>
                  <a:srgbClr val="00B050"/>
                </a:solidFill>
              </a:rPr>
              <a:t>break</a:t>
            </a:r>
            <a:r>
              <a:rPr lang="en-US" dirty="0"/>
              <a:t> statement.</a:t>
            </a:r>
          </a:p>
          <a:p>
            <a:pPr marL="0" indent="0">
              <a:buNone/>
            </a:pPr>
            <a:r>
              <a:rPr lang="en-US" dirty="0"/>
              <a:t>When encountered, the </a:t>
            </a:r>
            <a:r>
              <a:rPr lang="en-US" b="1" dirty="0">
                <a:solidFill>
                  <a:srgbClr val="00B050"/>
                </a:solidFill>
              </a:rPr>
              <a:t>break</a:t>
            </a:r>
            <a:r>
              <a:rPr lang="en-US" dirty="0"/>
              <a:t> statement will immediately end the current </a:t>
            </a:r>
            <a:r>
              <a:rPr lang="en-US" b="1" dirty="0">
                <a:solidFill>
                  <a:srgbClr val="00B050"/>
                </a:solidFill>
              </a:rPr>
              <a:t>while</a:t>
            </a:r>
            <a:r>
              <a:rPr lang="en-US" dirty="0"/>
              <a:t> loop.</a:t>
            </a:r>
          </a:p>
          <a:p>
            <a:pPr marL="0" indent="0">
              <a:buNone/>
            </a:pPr>
            <a:r>
              <a:rPr lang="en-US" dirty="0"/>
              <a:t>The code then resumes its execution with the next line outside of the </a:t>
            </a:r>
            <a:r>
              <a:rPr lang="en-US" b="1" dirty="0">
                <a:solidFill>
                  <a:srgbClr val="00B050"/>
                </a:solidFill>
              </a:rPr>
              <a:t>while</a:t>
            </a:r>
            <a:r>
              <a:rPr lang="en-US" dirty="0"/>
              <a:t> block. </a:t>
            </a:r>
          </a:p>
        </p:txBody>
      </p:sp>
      <p:pic>
        <p:nvPicPr>
          <p:cNvPr id="3" name="Picture 2">
            <a:extLst>
              <a:ext uri="{FF2B5EF4-FFF2-40B4-BE49-F238E27FC236}">
                <a16:creationId xmlns:a16="http://schemas.microsoft.com/office/drawing/2014/main" id="{C209AD2B-67A0-490B-B476-BFBE33074F48}"/>
              </a:ext>
            </a:extLst>
          </p:cNvPr>
          <p:cNvPicPr>
            <a:picLocks noChangeAspect="1"/>
          </p:cNvPicPr>
          <p:nvPr/>
        </p:nvPicPr>
        <p:blipFill rotWithShape="1">
          <a:blip r:embed="rId3"/>
          <a:srcRect l="56731" t="27692" r="17885" b="23282"/>
          <a:stretch/>
        </p:blipFill>
        <p:spPr>
          <a:xfrm>
            <a:off x="5931875" y="1938216"/>
            <a:ext cx="6163885" cy="3720124"/>
          </a:xfrm>
          <a:prstGeom prst="rect">
            <a:avLst/>
          </a:prstGeom>
        </p:spPr>
      </p:pic>
    </p:spTree>
    <p:extLst>
      <p:ext uri="{BB962C8B-B14F-4D97-AF65-F5344CB8AC3E}">
        <p14:creationId xmlns:p14="http://schemas.microsoft.com/office/powerpoint/2010/main" val="18344722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BE43C-5DE7-42A0-B1A0-8035EC231035}"/>
              </a:ext>
            </a:extLst>
          </p:cNvPr>
          <p:cNvSpPr>
            <a:spLocks noGrp="1"/>
          </p:cNvSpPr>
          <p:nvPr>
            <p:ph type="title"/>
          </p:nvPr>
        </p:nvSpPr>
        <p:spPr/>
        <p:txBody>
          <a:bodyPr/>
          <a:lstStyle/>
          <a:p>
            <a:r>
              <a:rPr lang="en-US" dirty="0"/>
              <a:t>Standard </a:t>
            </a:r>
            <a:r>
              <a:rPr lang="en-US" b="1" dirty="0">
                <a:solidFill>
                  <a:srgbClr val="00B050"/>
                </a:solidFill>
              </a:rPr>
              <a:t>while</a:t>
            </a:r>
            <a:r>
              <a:rPr lang="en-US" dirty="0"/>
              <a:t> vs. infinite </a:t>
            </a:r>
            <a:r>
              <a:rPr lang="en-US" b="1" dirty="0">
                <a:solidFill>
                  <a:srgbClr val="00B050"/>
                </a:solidFill>
              </a:rPr>
              <a:t>while</a:t>
            </a:r>
            <a:r>
              <a:rPr lang="en-US" dirty="0"/>
              <a:t> + </a:t>
            </a:r>
            <a:r>
              <a:rPr lang="en-US" b="1" dirty="0">
                <a:solidFill>
                  <a:srgbClr val="00B050"/>
                </a:solidFill>
              </a:rPr>
              <a:t>break</a:t>
            </a:r>
            <a:endParaRPr lang="en-GB" b="1" dirty="0">
              <a:solidFill>
                <a:srgbClr val="00B050"/>
              </a:solidFill>
            </a:endParaRPr>
          </a:p>
        </p:txBody>
      </p:sp>
      <p:sp>
        <p:nvSpPr>
          <p:cNvPr id="8" name="Content Placeholder 7">
            <a:extLst>
              <a:ext uri="{FF2B5EF4-FFF2-40B4-BE49-F238E27FC236}">
                <a16:creationId xmlns:a16="http://schemas.microsoft.com/office/drawing/2014/main" id="{DCD077AE-BC54-4F14-B490-DDACB2171FBC}"/>
              </a:ext>
            </a:extLst>
          </p:cNvPr>
          <p:cNvSpPr>
            <a:spLocks noGrp="1"/>
          </p:cNvSpPr>
          <p:nvPr>
            <p:ph sz="half" idx="1"/>
          </p:nvPr>
        </p:nvSpPr>
        <p:spPr/>
        <p:txBody>
          <a:bodyPr/>
          <a:lstStyle/>
          <a:p>
            <a:pPr marL="514350" indent="-514350">
              <a:buFont typeface="+mj-lt"/>
              <a:buAutoNum type="arabicPeriod"/>
            </a:pPr>
            <a:r>
              <a:rPr lang="en-US" dirty="0"/>
              <a:t>Standard </a:t>
            </a:r>
            <a:r>
              <a:rPr lang="en-US" b="1" dirty="0">
                <a:solidFill>
                  <a:srgbClr val="00B050"/>
                </a:solidFill>
              </a:rPr>
              <a:t>while</a:t>
            </a:r>
            <a:r>
              <a:rPr lang="en-US" dirty="0"/>
              <a:t> loop with condition in the while statement.</a:t>
            </a:r>
            <a:endParaRPr lang="en-GB" dirty="0"/>
          </a:p>
        </p:txBody>
      </p:sp>
      <p:sp>
        <p:nvSpPr>
          <p:cNvPr id="9" name="Content Placeholder 8">
            <a:extLst>
              <a:ext uri="{FF2B5EF4-FFF2-40B4-BE49-F238E27FC236}">
                <a16:creationId xmlns:a16="http://schemas.microsoft.com/office/drawing/2014/main" id="{B7CF85CD-64C4-4E26-914F-291751ECFE6E}"/>
              </a:ext>
            </a:extLst>
          </p:cNvPr>
          <p:cNvSpPr>
            <a:spLocks noGrp="1"/>
          </p:cNvSpPr>
          <p:nvPr>
            <p:ph sz="half" idx="2"/>
          </p:nvPr>
        </p:nvSpPr>
        <p:spPr/>
        <p:txBody>
          <a:bodyPr/>
          <a:lstStyle/>
          <a:p>
            <a:pPr marL="514350" indent="-514350">
              <a:buFont typeface="+mj-lt"/>
              <a:buAutoNum type="arabicPeriod" startAt="2"/>
            </a:pPr>
            <a:r>
              <a:rPr lang="en-US" dirty="0"/>
              <a:t>Infinite </a:t>
            </a:r>
            <a:r>
              <a:rPr lang="en-US" b="1" dirty="0">
                <a:solidFill>
                  <a:srgbClr val="00B050"/>
                </a:solidFill>
              </a:rPr>
              <a:t>while</a:t>
            </a:r>
            <a:r>
              <a:rPr lang="en-US" dirty="0"/>
              <a:t> loop with condition in an </a:t>
            </a:r>
            <a:r>
              <a:rPr lang="en-US" b="1" dirty="0">
                <a:solidFill>
                  <a:srgbClr val="00B050"/>
                </a:solidFill>
              </a:rPr>
              <a:t>if</a:t>
            </a:r>
            <a:r>
              <a:rPr lang="en-US" dirty="0"/>
              <a:t> statement, and </a:t>
            </a:r>
            <a:r>
              <a:rPr lang="en-US" b="1" dirty="0">
                <a:solidFill>
                  <a:srgbClr val="00B050"/>
                </a:solidFill>
              </a:rPr>
              <a:t>break</a:t>
            </a:r>
            <a:r>
              <a:rPr lang="en-US" dirty="0"/>
              <a:t> in the </a:t>
            </a:r>
            <a:r>
              <a:rPr lang="en-US" b="1" dirty="0">
                <a:solidFill>
                  <a:srgbClr val="00B050"/>
                </a:solidFill>
              </a:rPr>
              <a:t>if</a:t>
            </a:r>
            <a:r>
              <a:rPr lang="en-US" dirty="0"/>
              <a:t> block.</a:t>
            </a:r>
            <a:endParaRPr lang="en-GB" dirty="0"/>
          </a:p>
          <a:p>
            <a:endParaRPr lang="en-GB" dirty="0"/>
          </a:p>
        </p:txBody>
      </p:sp>
      <p:pic>
        <p:nvPicPr>
          <p:cNvPr id="5" name="Picture 4">
            <a:extLst>
              <a:ext uri="{FF2B5EF4-FFF2-40B4-BE49-F238E27FC236}">
                <a16:creationId xmlns:a16="http://schemas.microsoft.com/office/drawing/2014/main" id="{54C456FF-E9C7-4B88-BE6D-9BB221CFC5E5}"/>
              </a:ext>
            </a:extLst>
          </p:cNvPr>
          <p:cNvPicPr>
            <a:picLocks noChangeAspect="1"/>
          </p:cNvPicPr>
          <p:nvPr/>
        </p:nvPicPr>
        <p:blipFill rotWithShape="1">
          <a:blip r:embed="rId2"/>
          <a:srcRect l="56733" t="25878" r="30434" b="56618"/>
          <a:stretch/>
        </p:blipFill>
        <p:spPr>
          <a:xfrm>
            <a:off x="423875" y="2993147"/>
            <a:ext cx="4974331" cy="2120311"/>
          </a:xfrm>
          <a:prstGeom prst="rect">
            <a:avLst/>
          </a:prstGeom>
        </p:spPr>
      </p:pic>
      <p:pic>
        <p:nvPicPr>
          <p:cNvPr id="7" name="Picture 6">
            <a:extLst>
              <a:ext uri="{FF2B5EF4-FFF2-40B4-BE49-F238E27FC236}">
                <a16:creationId xmlns:a16="http://schemas.microsoft.com/office/drawing/2014/main" id="{D80D97AA-F07C-4A9C-BD9C-3BC349A8C592}"/>
              </a:ext>
            </a:extLst>
          </p:cNvPr>
          <p:cNvPicPr>
            <a:picLocks noChangeAspect="1"/>
          </p:cNvPicPr>
          <p:nvPr/>
        </p:nvPicPr>
        <p:blipFill rotWithShape="1">
          <a:blip r:embed="rId3"/>
          <a:srcRect l="56731" t="29016" r="29039" b="47509"/>
          <a:stretch/>
        </p:blipFill>
        <p:spPr>
          <a:xfrm>
            <a:off x="6285576" y="2993147"/>
            <a:ext cx="5068224" cy="2612681"/>
          </a:xfrm>
          <a:prstGeom prst="rect">
            <a:avLst/>
          </a:prstGeom>
        </p:spPr>
      </p:pic>
      <p:sp>
        <p:nvSpPr>
          <p:cNvPr id="10" name="TextBox 9">
            <a:extLst>
              <a:ext uri="{FF2B5EF4-FFF2-40B4-BE49-F238E27FC236}">
                <a16:creationId xmlns:a16="http://schemas.microsoft.com/office/drawing/2014/main" id="{F4FEFCAC-36C8-4DA0-B739-A73081C960C0}"/>
              </a:ext>
            </a:extLst>
          </p:cNvPr>
          <p:cNvSpPr txBox="1"/>
          <p:nvPr/>
        </p:nvSpPr>
        <p:spPr>
          <a:xfrm>
            <a:off x="423875" y="6154307"/>
            <a:ext cx="11086122" cy="523220"/>
          </a:xfrm>
          <a:prstGeom prst="rect">
            <a:avLst/>
          </a:prstGeom>
          <a:noFill/>
        </p:spPr>
        <p:txBody>
          <a:bodyPr wrap="square" rtlCol="0">
            <a:spAutoFit/>
          </a:bodyPr>
          <a:lstStyle/>
          <a:p>
            <a:pPr algn="ctr"/>
            <a:r>
              <a:rPr lang="en-US" sz="2800" dirty="0">
                <a:sym typeface="Wingdings" panose="05000000000000000000" pitchFamily="2" charset="2"/>
              </a:rPr>
              <a:t> </a:t>
            </a:r>
            <a:r>
              <a:rPr lang="en-US" sz="2800" dirty="0"/>
              <a:t>Both loops work and do the job, which one is better though?</a:t>
            </a:r>
            <a:endParaRPr lang="en-GB" sz="2800" dirty="0"/>
          </a:p>
        </p:txBody>
      </p:sp>
    </p:spTree>
    <p:extLst>
      <p:ext uri="{BB962C8B-B14F-4D97-AF65-F5344CB8AC3E}">
        <p14:creationId xmlns:p14="http://schemas.microsoft.com/office/powerpoint/2010/main" val="4226420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a:t>
            </a:r>
          </a:p>
        </p:txBody>
      </p:sp>
      <p:pic>
        <p:nvPicPr>
          <p:cNvPr id="10" name="Picture 9" descr="A picture containing person, indoor, table, woman&#10;&#10;Description automatically generated">
            <a:extLst>
              <a:ext uri="{FF2B5EF4-FFF2-40B4-BE49-F238E27FC236}">
                <a16:creationId xmlns:a16="http://schemas.microsoft.com/office/drawing/2014/main" id="{93F7CB8F-466F-4FBF-B9B9-0DEA6FD78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2" y="1996829"/>
            <a:ext cx="5163364" cy="3872523"/>
          </a:xfrm>
          <a:prstGeom prst="rect">
            <a:avLst/>
          </a:prstGeom>
        </p:spPr>
      </p:pic>
      <p:sp>
        <p:nvSpPr>
          <p:cNvPr id="9" name="Content Placeholder 2">
            <a:extLst>
              <a:ext uri="{FF2B5EF4-FFF2-40B4-BE49-F238E27FC236}">
                <a16:creationId xmlns:a16="http://schemas.microsoft.com/office/drawing/2014/main" id="{ED569D6F-BC92-40F3-82E8-2041D580BAA2}"/>
              </a:ext>
            </a:extLst>
          </p:cNvPr>
          <p:cNvSpPr>
            <a:spLocks noGrp="1"/>
          </p:cNvSpPr>
          <p:nvPr>
            <p:ph sz="half" idx="1"/>
          </p:nvPr>
        </p:nvSpPr>
        <p:spPr>
          <a:xfrm>
            <a:off x="838200" y="2262918"/>
            <a:ext cx="5181600" cy="3340344"/>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Avoid the infinite loops, if possible (part 2).</a:t>
            </a:r>
          </a:p>
          <a:p>
            <a:pPr marL="0" indent="0">
              <a:buNone/>
            </a:pPr>
            <a:r>
              <a:rPr lang="en-US" sz="2400" dirty="0"/>
              <a:t>Relying on an </a:t>
            </a:r>
            <a:r>
              <a:rPr lang="en-US" sz="2400" b="1" dirty="0"/>
              <a:t>infinite</a:t>
            </a:r>
            <a:r>
              <a:rPr lang="en-US" sz="2400" dirty="0"/>
              <a:t> </a:t>
            </a:r>
            <a:r>
              <a:rPr lang="en-US" sz="2400" b="1" dirty="0">
                <a:solidFill>
                  <a:srgbClr val="00B050"/>
                </a:solidFill>
              </a:rPr>
              <a:t>while</a:t>
            </a:r>
            <a:r>
              <a:rPr lang="en-US" sz="2400" dirty="0"/>
              <a:t> loop with a </a:t>
            </a:r>
            <a:r>
              <a:rPr lang="en-US" sz="2400" b="1" dirty="0">
                <a:solidFill>
                  <a:srgbClr val="00B050"/>
                </a:solidFill>
              </a:rPr>
              <a:t>break</a:t>
            </a:r>
            <a:r>
              <a:rPr lang="en-US" sz="2400" dirty="0"/>
              <a:t> is </a:t>
            </a:r>
            <a:r>
              <a:rPr lang="en-US" sz="2400" b="1" u="sng" dirty="0"/>
              <a:t>risky</a:t>
            </a:r>
            <a:r>
              <a:rPr lang="en-US" sz="2400" dirty="0"/>
              <a:t> and should be avoided when possible.</a:t>
            </a:r>
          </a:p>
        </p:txBody>
      </p:sp>
    </p:spTree>
    <p:extLst>
      <p:ext uri="{BB962C8B-B14F-4D97-AF65-F5344CB8AC3E}">
        <p14:creationId xmlns:p14="http://schemas.microsoft.com/office/powerpoint/2010/main" val="4077273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a:t>
            </a:r>
          </a:p>
        </p:txBody>
      </p:sp>
      <p:sp>
        <p:nvSpPr>
          <p:cNvPr id="9" name="Content Placeholder 2">
            <a:extLst>
              <a:ext uri="{FF2B5EF4-FFF2-40B4-BE49-F238E27FC236}">
                <a16:creationId xmlns:a16="http://schemas.microsoft.com/office/drawing/2014/main" id="{ED569D6F-BC92-40F3-82E8-2041D580BAA2}"/>
              </a:ext>
            </a:extLst>
          </p:cNvPr>
          <p:cNvSpPr>
            <a:spLocks noGrp="1"/>
          </p:cNvSpPr>
          <p:nvPr>
            <p:ph sz="half" idx="1"/>
          </p:nvPr>
        </p:nvSpPr>
        <p:spPr>
          <a:xfrm>
            <a:off x="838200" y="2262918"/>
            <a:ext cx="5181600" cy="3340344"/>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Avoid the infinite loops, if possible (part 2).</a:t>
            </a:r>
          </a:p>
          <a:p>
            <a:pPr marL="0" indent="0">
              <a:buNone/>
            </a:pPr>
            <a:r>
              <a:rPr lang="en-US" sz="2400" dirty="0"/>
              <a:t>Relying on an </a:t>
            </a:r>
            <a:r>
              <a:rPr lang="en-US" sz="2400" b="1" dirty="0"/>
              <a:t>infinite</a:t>
            </a:r>
            <a:r>
              <a:rPr lang="en-US" sz="2400" dirty="0"/>
              <a:t> </a:t>
            </a:r>
            <a:r>
              <a:rPr lang="en-US" sz="2400" b="1" dirty="0">
                <a:solidFill>
                  <a:srgbClr val="00B050"/>
                </a:solidFill>
              </a:rPr>
              <a:t>while</a:t>
            </a:r>
            <a:r>
              <a:rPr lang="en-US" sz="2400" dirty="0"/>
              <a:t> loop with a </a:t>
            </a:r>
            <a:r>
              <a:rPr lang="en-US" sz="2400" b="1" dirty="0">
                <a:solidFill>
                  <a:srgbClr val="00B050"/>
                </a:solidFill>
              </a:rPr>
              <a:t>break</a:t>
            </a:r>
            <a:r>
              <a:rPr lang="en-US" sz="2400" dirty="0"/>
              <a:t> is </a:t>
            </a:r>
            <a:r>
              <a:rPr lang="en-US" sz="2400" b="1" u="sng" dirty="0"/>
              <a:t>risky</a:t>
            </a:r>
            <a:r>
              <a:rPr lang="en-US" sz="2400" dirty="0"/>
              <a:t> and should be avoided when possible.</a:t>
            </a:r>
          </a:p>
          <a:p>
            <a:pPr marL="0" indent="0">
              <a:buNone/>
            </a:pPr>
            <a:r>
              <a:rPr lang="en-US" sz="2400" dirty="0"/>
              <a:t>It is often easily avoided, by using the Boolean expression of the </a:t>
            </a:r>
            <a:r>
              <a:rPr lang="en-US" sz="2400" b="1" dirty="0">
                <a:solidFill>
                  <a:srgbClr val="00B050"/>
                </a:solidFill>
              </a:rPr>
              <a:t>if</a:t>
            </a:r>
            <a:r>
              <a:rPr lang="en-US" sz="2400" dirty="0"/>
              <a:t> statement used for </a:t>
            </a:r>
            <a:r>
              <a:rPr lang="en-US" sz="2400" b="1" dirty="0">
                <a:solidFill>
                  <a:srgbClr val="00B050"/>
                </a:solidFill>
              </a:rPr>
              <a:t>break</a:t>
            </a:r>
            <a:r>
              <a:rPr lang="en-US" sz="2400" dirty="0"/>
              <a:t>, as the condition in the </a:t>
            </a:r>
            <a:r>
              <a:rPr lang="en-US" sz="2400" b="1" dirty="0">
                <a:solidFill>
                  <a:srgbClr val="00B050"/>
                </a:solidFill>
              </a:rPr>
              <a:t>while </a:t>
            </a:r>
            <a:r>
              <a:rPr lang="en-US" sz="2400" dirty="0"/>
              <a:t>statement.</a:t>
            </a:r>
          </a:p>
        </p:txBody>
      </p:sp>
      <p:pic>
        <p:nvPicPr>
          <p:cNvPr id="5" name="Picture 4">
            <a:extLst>
              <a:ext uri="{FF2B5EF4-FFF2-40B4-BE49-F238E27FC236}">
                <a16:creationId xmlns:a16="http://schemas.microsoft.com/office/drawing/2014/main" id="{30A31D26-5488-44AC-909C-4FA0F2A92555}"/>
              </a:ext>
            </a:extLst>
          </p:cNvPr>
          <p:cNvPicPr>
            <a:picLocks noChangeAspect="1"/>
          </p:cNvPicPr>
          <p:nvPr/>
        </p:nvPicPr>
        <p:blipFill rotWithShape="1">
          <a:blip r:embed="rId2"/>
          <a:srcRect l="56733" t="25878" r="30434" b="56618"/>
          <a:stretch/>
        </p:blipFill>
        <p:spPr>
          <a:xfrm>
            <a:off x="6663262" y="4277198"/>
            <a:ext cx="4974331" cy="2120311"/>
          </a:xfrm>
          <a:prstGeom prst="rect">
            <a:avLst/>
          </a:prstGeom>
        </p:spPr>
      </p:pic>
      <p:pic>
        <p:nvPicPr>
          <p:cNvPr id="6" name="Picture 5">
            <a:extLst>
              <a:ext uri="{FF2B5EF4-FFF2-40B4-BE49-F238E27FC236}">
                <a16:creationId xmlns:a16="http://schemas.microsoft.com/office/drawing/2014/main" id="{8BAB73FF-DF3D-4E23-A9AD-A4207AA72AFD}"/>
              </a:ext>
            </a:extLst>
          </p:cNvPr>
          <p:cNvPicPr>
            <a:picLocks noChangeAspect="1"/>
          </p:cNvPicPr>
          <p:nvPr/>
        </p:nvPicPr>
        <p:blipFill rotWithShape="1">
          <a:blip r:embed="rId3"/>
          <a:srcRect l="56731" t="29016" r="29039" b="47509"/>
          <a:stretch/>
        </p:blipFill>
        <p:spPr>
          <a:xfrm>
            <a:off x="6569369" y="1429220"/>
            <a:ext cx="5068224" cy="2612681"/>
          </a:xfrm>
          <a:prstGeom prst="rect">
            <a:avLst/>
          </a:prstGeom>
        </p:spPr>
      </p:pic>
    </p:spTree>
    <p:extLst>
      <p:ext uri="{BB962C8B-B14F-4D97-AF65-F5344CB8AC3E}">
        <p14:creationId xmlns:p14="http://schemas.microsoft.com/office/powerpoint/2010/main" val="6052080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a:t>
            </a:r>
          </a:p>
        </p:txBody>
      </p:sp>
      <p:sp>
        <p:nvSpPr>
          <p:cNvPr id="9" name="Content Placeholder 2">
            <a:extLst>
              <a:ext uri="{FF2B5EF4-FFF2-40B4-BE49-F238E27FC236}">
                <a16:creationId xmlns:a16="http://schemas.microsoft.com/office/drawing/2014/main" id="{ED569D6F-BC92-40F3-82E8-2041D580BAA2}"/>
              </a:ext>
            </a:extLst>
          </p:cNvPr>
          <p:cNvSpPr>
            <a:spLocks noGrp="1"/>
          </p:cNvSpPr>
          <p:nvPr>
            <p:ph sz="half" idx="1"/>
          </p:nvPr>
        </p:nvSpPr>
        <p:spPr>
          <a:xfrm>
            <a:off x="838200" y="2262918"/>
            <a:ext cx="5181600" cy="3340344"/>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Avoid the infinite loops, if possible (part 2).</a:t>
            </a:r>
          </a:p>
          <a:p>
            <a:pPr marL="0" indent="0">
              <a:buNone/>
            </a:pPr>
            <a:r>
              <a:rPr lang="en-US" sz="2400" dirty="0"/>
              <a:t>Relying on an </a:t>
            </a:r>
            <a:r>
              <a:rPr lang="en-US" sz="2400" b="1" dirty="0"/>
              <a:t>infinite</a:t>
            </a:r>
            <a:r>
              <a:rPr lang="en-US" sz="2400" dirty="0"/>
              <a:t> </a:t>
            </a:r>
            <a:r>
              <a:rPr lang="en-US" sz="2400" b="1" dirty="0">
                <a:solidFill>
                  <a:srgbClr val="00B050"/>
                </a:solidFill>
              </a:rPr>
              <a:t>while</a:t>
            </a:r>
            <a:r>
              <a:rPr lang="en-US" sz="2400" dirty="0"/>
              <a:t> loop with a </a:t>
            </a:r>
            <a:r>
              <a:rPr lang="en-US" sz="2400" b="1" dirty="0">
                <a:solidFill>
                  <a:srgbClr val="00B050"/>
                </a:solidFill>
              </a:rPr>
              <a:t>break</a:t>
            </a:r>
            <a:r>
              <a:rPr lang="en-US" sz="2400" dirty="0"/>
              <a:t> is </a:t>
            </a:r>
            <a:r>
              <a:rPr lang="en-US" sz="2400" b="1" u="sng" dirty="0"/>
              <a:t>risky</a:t>
            </a:r>
            <a:r>
              <a:rPr lang="en-US" sz="2400" dirty="0"/>
              <a:t> and should be avoided when possible.</a:t>
            </a:r>
          </a:p>
          <a:p>
            <a:pPr marL="0" indent="0">
              <a:buNone/>
            </a:pPr>
            <a:r>
              <a:rPr lang="en-US" sz="2400" dirty="0"/>
              <a:t>It is often easily avoided, by using the Boolean expression of the </a:t>
            </a:r>
            <a:r>
              <a:rPr lang="en-US" sz="2400" b="1" dirty="0">
                <a:solidFill>
                  <a:srgbClr val="00B050"/>
                </a:solidFill>
              </a:rPr>
              <a:t>if</a:t>
            </a:r>
            <a:r>
              <a:rPr lang="en-US" sz="2400" dirty="0"/>
              <a:t> statement used for </a:t>
            </a:r>
            <a:r>
              <a:rPr lang="en-US" sz="2400" b="1" dirty="0">
                <a:solidFill>
                  <a:srgbClr val="00B050"/>
                </a:solidFill>
              </a:rPr>
              <a:t>break</a:t>
            </a:r>
            <a:r>
              <a:rPr lang="en-US" sz="2400" dirty="0"/>
              <a:t>, as the condition in the </a:t>
            </a:r>
            <a:r>
              <a:rPr lang="en-US" sz="2400" b="1" dirty="0">
                <a:solidFill>
                  <a:srgbClr val="00B050"/>
                </a:solidFill>
              </a:rPr>
              <a:t>while </a:t>
            </a:r>
            <a:r>
              <a:rPr lang="en-US" sz="2400" dirty="0"/>
              <a:t>statement.</a:t>
            </a:r>
          </a:p>
        </p:txBody>
      </p:sp>
      <p:sp>
        <p:nvSpPr>
          <p:cNvPr id="5" name="Content Placeholder 2">
            <a:extLst>
              <a:ext uri="{FF2B5EF4-FFF2-40B4-BE49-F238E27FC236}">
                <a16:creationId xmlns:a16="http://schemas.microsoft.com/office/drawing/2014/main" id="{5AE165AB-7B99-4BD2-9B43-B28DCEEB0712}"/>
              </a:ext>
            </a:extLst>
          </p:cNvPr>
          <p:cNvSpPr txBox="1">
            <a:spLocks/>
          </p:cNvSpPr>
          <p:nvPr/>
        </p:nvSpPr>
        <p:spPr>
          <a:xfrm>
            <a:off x="6646984" y="2262918"/>
            <a:ext cx="5181600" cy="1183298"/>
          </a:xfrm>
          <a:prstGeom prst="rect">
            <a:avLst/>
          </a:prstGeom>
          <a:solidFill>
            <a:schemeClr val="accent5">
              <a:lumMod val="40000"/>
              <a:lumOff val="60000"/>
            </a:schemeClr>
          </a:solidFill>
          <a:effectLst>
            <a:glow rad="228600">
              <a:schemeClr val="accent3">
                <a:satMod val="175000"/>
                <a:alpha val="40000"/>
              </a:schemeClr>
            </a:glow>
          </a:effectLst>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a:t>Note: </a:t>
            </a:r>
            <a:r>
              <a:rPr lang="en-US" sz="2400" dirty="0"/>
              <a:t>A few cases, however, require the use of a </a:t>
            </a:r>
            <a:r>
              <a:rPr lang="en-US" sz="2400" b="1" dirty="0">
                <a:solidFill>
                  <a:srgbClr val="00B050"/>
                </a:solidFill>
              </a:rPr>
              <a:t>break</a:t>
            </a:r>
            <a:r>
              <a:rPr lang="en-US" sz="2400" dirty="0"/>
              <a:t> statement.</a:t>
            </a:r>
            <a:br>
              <a:rPr lang="en-US" sz="2400" dirty="0"/>
            </a:br>
            <a:r>
              <a:rPr lang="en-US" sz="2400" dirty="0"/>
              <a:t>For instance, </a:t>
            </a:r>
            <a:r>
              <a:rPr lang="en-US" sz="2400" b="1" dirty="0"/>
              <a:t>emergency</a:t>
            </a:r>
            <a:r>
              <a:rPr lang="en-US" sz="2400" dirty="0"/>
              <a:t> </a:t>
            </a:r>
            <a:r>
              <a:rPr lang="en-US" sz="2400" b="1" dirty="0"/>
              <a:t>shutdowns</a:t>
            </a:r>
            <a:r>
              <a:rPr lang="en-US" sz="2400" dirty="0"/>
              <a:t>.</a:t>
            </a:r>
          </a:p>
        </p:txBody>
      </p:sp>
      <p:pic>
        <p:nvPicPr>
          <p:cNvPr id="2" name="Picture 1">
            <a:extLst>
              <a:ext uri="{FF2B5EF4-FFF2-40B4-BE49-F238E27FC236}">
                <a16:creationId xmlns:a16="http://schemas.microsoft.com/office/drawing/2014/main" id="{2485EED0-A7BC-4BA2-BAE9-42E4186C89DC}"/>
              </a:ext>
            </a:extLst>
          </p:cNvPr>
          <p:cNvPicPr>
            <a:picLocks noChangeAspect="1"/>
          </p:cNvPicPr>
          <p:nvPr/>
        </p:nvPicPr>
        <p:blipFill rotWithShape="1">
          <a:blip r:embed="rId2"/>
          <a:srcRect l="10577" t="69128" r="76218" b="17333"/>
          <a:stretch/>
        </p:blipFill>
        <p:spPr>
          <a:xfrm>
            <a:off x="6260122" y="3729277"/>
            <a:ext cx="5825860" cy="1866539"/>
          </a:xfrm>
          <a:prstGeom prst="rect">
            <a:avLst/>
          </a:prstGeom>
        </p:spPr>
      </p:pic>
    </p:spTree>
    <p:extLst>
      <p:ext uri="{BB962C8B-B14F-4D97-AF65-F5344CB8AC3E}">
        <p14:creationId xmlns:p14="http://schemas.microsoft.com/office/powerpoint/2010/main" val="3126579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dirty="0"/>
              <a:t>Outline (Chapter 5)</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r>
              <a:rPr lang="en-US" dirty="0"/>
              <a:t>What is the </a:t>
            </a:r>
            <a:r>
              <a:rPr lang="en-US" b="1" dirty="0"/>
              <a:t>while</a:t>
            </a:r>
            <a:r>
              <a:rPr lang="en-US" dirty="0"/>
              <a:t> statement?</a:t>
            </a:r>
          </a:p>
          <a:p>
            <a:r>
              <a:rPr lang="en-US" dirty="0"/>
              <a:t>What are </a:t>
            </a:r>
            <a:r>
              <a:rPr lang="en-US" b="1" dirty="0"/>
              <a:t>infinite loops</a:t>
            </a:r>
            <a:r>
              <a:rPr lang="en-US" dirty="0"/>
              <a:t>, why are they problematic and </a:t>
            </a:r>
            <a:r>
              <a:rPr lang="en-US" b="1" dirty="0"/>
              <a:t>how to stop them</a:t>
            </a:r>
            <a:r>
              <a:rPr lang="en-US" dirty="0"/>
              <a:t>?</a:t>
            </a:r>
          </a:p>
          <a:p>
            <a:r>
              <a:rPr lang="en-US" dirty="0"/>
              <a:t>What is the </a:t>
            </a:r>
            <a:r>
              <a:rPr lang="en-US" b="1" dirty="0"/>
              <a:t>break</a:t>
            </a:r>
            <a:r>
              <a:rPr lang="en-US" dirty="0"/>
              <a:t> statement and how to use it in while statements?</a:t>
            </a:r>
          </a:p>
          <a:p>
            <a:r>
              <a:rPr lang="en-US" dirty="0"/>
              <a:t>What are </a:t>
            </a:r>
            <a:r>
              <a:rPr lang="en-US" b="1" dirty="0"/>
              <a:t>good practices </a:t>
            </a:r>
            <a:r>
              <a:rPr lang="en-US" dirty="0"/>
              <a:t>when it comes to using while loops?</a:t>
            </a:r>
          </a:p>
          <a:p>
            <a:r>
              <a:rPr lang="en-US" dirty="0"/>
              <a:t>(If time allows, let us discuss recursion!)</a:t>
            </a:r>
          </a:p>
        </p:txBody>
      </p:sp>
    </p:spTree>
    <p:extLst>
      <p:ext uri="{BB962C8B-B14F-4D97-AF65-F5344CB8AC3E}">
        <p14:creationId xmlns:p14="http://schemas.microsoft.com/office/powerpoint/2010/main" val="109241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F567A-3E73-306B-4F0B-6BF260FBA28E}"/>
              </a:ext>
            </a:extLst>
          </p:cNvPr>
          <p:cNvSpPr>
            <a:spLocks noGrp="1"/>
          </p:cNvSpPr>
          <p:nvPr>
            <p:ph type="title"/>
          </p:nvPr>
        </p:nvSpPr>
        <p:spPr/>
        <p:txBody>
          <a:bodyPr/>
          <a:lstStyle/>
          <a:p>
            <a:r>
              <a:rPr lang="en-GB" dirty="0"/>
              <a:t>Some final advice before we move to practice</a:t>
            </a:r>
          </a:p>
        </p:txBody>
      </p:sp>
      <p:sp>
        <p:nvSpPr>
          <p:cNvPr id="3" name="Content Placeholder 2">
            <a:extLst>
              <a:ext uri="{FF2B5EF4-FFF2-40B4-BE49-F238E27FC236}">
                <a16:creationId xmlns:a16="http://schemas.microsoft.com/office/drawing/2014/main" id="{1E0635B3-BB56-F5DB-0084-58E0AC15E879}"/>
              </a:ext>
            </a:extLst>
          </p:cNvPr>
          <p:cNvSpPr>
            <a:spLocks noGrp="1"/>
          </p:cNvSpPr>
          <p:nvPr>
            <p:ph idx="1"/>
          </p:nvPr>
        </p:nvSpPr>
        <p:spPr>
          <a:xfrm>
            <a:off x="838200" y="1825624"/>
            <a:ext cx="10515600" cy="5032375"/>
          </a:xfrm>
        </p:spPr>
        <p:txBody>
          <a:bodyPr>
            <a:normAutofit/>
          </a:bodyPr>
          <a:lstStyle/>
          <a:p>
            <a:r>
              <a:rPr lang="en-GB" b="1" dirty="0"/>
              <a:t>Understand the loop’s purpose: </a:t>
            </a:r>
            <a:r>
              <a:rPr lang="en-GB" dirty="0"/>
              <a:t>Before writing a loop, understand what you're trying to achieve. Is it iterating over a sequence until a condition is met, or repeating an action a certain number of times?</a:t>
            </a:r>
          </a:p>
          <a:p>
            <a:r>
              <a:rPr lang="en-GB" b="1" dirty="0"/>
              <a:t>Write</a:t>
            </a:r>
            <a:r>
              <a:rPr lang="en-GB" dirty="0"/>
              <a:t> </a:t>
            </a:r>
            <a:r>
              <a:rPr lang="en-GB" b="1" dirty="0"/>
              <a:t>a simple pseudocode on paper: </a:t>
            </a:r>
            <a:r>
              <a:rPr lang="en-GB" dirty="0"/>
              <a:t>Outline the logic of your loop in plain language or pseudocode. You </a:t>
            </a:r>
            <a:r>
              <a:rPr lang="en-GB" u="sng" dirty="0"/>
              <a:t>NEED</a:t>
            </a:r>
            <a:r>
              <a:rPr lang="en-GB" dirty="0"/>
              <a:t> to clarify your thoughts before jumping into actual coding (Remember, this is step 1 for the life of a programmer!).</a:t>
            </a:r>
          </a:p>
          <a:p>
            <a:r>
              <a:rPr lang="en-GB" b="1" dirty="0"/>
              <a:t>Set a clear stopping mechanism</a:t>
            </a:r>
            <a:r>
              <a:rPr lang="en-GB" dirty="0"/>
              <a:t>: Make sure the loop has a well-defined condition that will eventually turn false, preventing infinite loops. Ask yourself, “Under what condition will this loop stop?”.</a:t>
            </a:r>
          </a:p>
          <a:p>
            <a:endParaRPr lang="en-GB" dirty="0"/>
          </a:p>
        </p:txBody>
      </p:sp>
    </p:spTree>
    <p:extLst>
      <p:ext uri="{BB962C8B-B14F-4D97-AF65-F5344CB8AC3E}">
        <p14:creationId xmlns:p14="http://schemas.microsoft.com/office/powerpoint/2010/main" val="11470150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F567A-3E73-306B-4F0B-6BF260FBA28E}"/>
              </a:ext>
            </a:extLst>
          </p:cNvPr>
          <p:cNvSpPr>
            <a:spLocks noGrp="1"/>
          </p:cNvSpPr>
          <p:nvPr>
            <p:ph type="title"/>
          </p:nvPr>
        </p:nvSpPr>
        <p:spPr/>
        <p:txBody>
          <a:bodyPr/>
          <a:lstStyle/>
          <a:p>
            <a:r>
              <a:rPr lang="en-GB" dirty="0"/>
              <a:t>Some final advice before we move to practice</a:t>
            </a:r>
          </a:p>
        </p:txBody>
      </p:sp>
      <p:sp>
        <p:nvSpPr>
          <p:cNvPr id="3" name="Content Placeholder 2">
            <a:extLst>
              <a:ext uri="{FF2B5EF4-FFF2-40B4-BE49-F238E27FC236}">
                <a16:creationId xmlns:a16="http://schemas.microsoft.com/office/drawing/2014/main" id="{1E0635B3-BB56-F5DB-0084-58E0AC15E879}"/>
              </a:ext>
            </a:extLst>
          </p:cNvPr>
          <p:cNvSpPr>
            <a:spLocks noGrp="1"/>
          </p:cNvSpPr>
          <p:nvPr>
            <p:ph idx="1"/>
          </p:nvPr>
        </p:nvSpPr>
        <p:spPr>
          <a:xfrm>
            <a:off x="838200" y="1825624"/>
            <a:ext cx="10515600" cy="5032375"/>
          </a:xfrm>
        </p:spPr>
        <p:txBody>
          <a:bodyPr>
            <a:normAutofit/>
          </a:bodyPr>
          <a:lstStyle/>
          <a:p>
            <a:r>
              <a:rPr lang="en-GB" b="1" dirty="0"/>
              <a:t>Start simple and refactor: </a:t>
            </a:r>
            <a:r>
              <a:rPr lang="en-GB" dirty="0"/>
              <a:t>Do not try to figure the entire code at once and hope you will land the correct solution in one shot. It is often better to start simple, and then refactor/improve the loop, progressively adding more operations, in a controlled manner.</a:t>
            </a:r>
            <a:endParaRPr lang="en-GB" b="1" dirty="0"/>
          </a:p>
          <a:p>
            <a:r>
              <a:rPr lang="en-GB" b="1" dirty="0"/>
              <a:t>Use and abuse the print: </a:t>
            </a:r>
            <a:r>
              <a:rPr lang="en-GB" dirty="0"/>
              <a:t>Display the values of key variables at each iteration, to understand how your loop progresses and identify issues. You can always comment them/remove them later.</a:t>
            </a:r>
          </a:p>
          <a:p>
            <a:r>
              <a:rPr lang="en-GB" b="1" dirty="0"/>
              <a:t>Review and simplify: </a:t>
            </a:r>
            <a:r>
              <a:rPr lang="en-GB" dirty="0"/>
              <a:t>After getting your loop to work, revisit the code to see if it can be improved or be made more efficient. As you become more comfortable with loops, you will start noticing common loop patterns that can be reused in other problems.</a:t>
            </a:r>
          </a:p>
        </p:txBody>
      </p:sp>
    </p:spTree>
    <p:extLst>
      <p:ext uri="{BB962C8B-B14F-4D97-AF65-F5344CB8AC3E}">
        <p14:creationId xmlns:p14="http://schemas.microsoft.com/office/powerpoint/2010/main" val="40839657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a:t>Conclusion </a:t>
            </a:r>
            <a:r>
              <a:rPr lang="en-US" sz="4000" dirty="0"/>
              <a:t>(Chapter 5)</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r>
              <a:rPr lang="en-US" dirty="0"/>
              <a:t>What is the </a:t>
            </a:r>
            <a:r>
              <a:rPr lang="en-US" b="1" dirty="0"/>
              <a:t>while</a:t>
            </a:r>
            <a:r>
              <a:rPr lang="en-US" dirty="0"/>
              <a:t> statement?</a:t>
            </a:r>
          </a:p>
          <a:p>
            <a:r>
              <a:rPr lang="en-US" dirty="0"/>
              <a:t>What are </a:t>
            </a:r>
            <a:r>
              <a:rPr lang="en-US" b="1" dirty="0"/>
              <a:t>infinite loops</a:t>
            </a:r>
            <a:r>
              <a:rPr lang="en-US" dirty="0"/>
              <a:t>, why are they problematic and </a:t>
            </a:r>
            <a:r>
              <a:rPr lang="en-US" b="1" dirty="0"/>
              <a:t>how to stop them</a:t>
            </a:r>
            <a:r>
              <a:rPr lang="en-US" dirty="0"/>
              <a:t>?</a:t>
            </a:r>
          </a:p>
          <a:p>
            <a:r>
              <a:rPr lang="en-US" dirty="0"/>
              <a:t>What is the </a:t>
            </a:r>
            <a:r>
              <a:rPr lang="en-US" b="1" dirty="0"/>
              <a:t>break</a:t>
            </a:r>
            <a:r>
              <a:rPr lang="en-US" dirty="0"/>
              <a:t> statement and how to use it in while statements?</a:t>
            </a:r>
          </a:p>
          <a:p>
            <a:r>
              <a:rPr lang="en-US" dirty="0"/>
              <a:t>What are </a:t>
            </a:r>
            <a:r>
              <a:rPr lang="en-US" b="1" dirty="0"/>
              <a:t>good practices </a:t>
            </a:r>
            <a:r>
              <a:rPr lang="en-US" dirty="0"/>
              <a:t>when it comes to using while loops?</a:t>
            </a:r>
          </a:p>
          <a:p>
            <a:r>
              <a:rPr lang="en-US" dirty="0"/>
              <a:t>(If time allows, let us discuss recursion!)</a:t>
            </a:r>
          </a:p>
        </p:txBody>
      </p:sp>
    </p:spTree>
    <p:extLst>
      <p:ext uri="{BB962C8B-B14F-4D97-AF65-F5344CB8AC3E}">
        <p14:creationId xmlns:p14="http://schemas.microsoft.com/office/powerpoint/2010/main" val="15651415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C8CF1AC-FE5E-0569-0E96-85C2CE91CB7F}"/>
              </a:ext>
            </a:extLst>
          </p:cNvPr>
          <p:cNvSpPr>
            <a:spLocks noGrp="1"/>
          </p:cNvSpPr>
          <p:nvPr>
            <p:ph type="title"/>
          </p:nvPr>
        </p:nvSpPr>
        <p:spPr/>
        <p:txBody>
          <a:bodyPr/>
          <a:lstStyle/>
          <a:p>
            <a:r>
              <a:rPr lang="en-GB" dirty="0"/>
              <a:t>Quiz time!</a:t>
            </a:r>
          </a:p>
        </p:txBody>
      </p:sp>
      <p:sp>
        <p:nvSpPr>
          <p:cNvPr id="5" name="Text Placeholder 4">
            <a:extLst>
              <a:ext uri="{FF2B5EF4-FFF2-40B4-BE49-F238E27FC236}">
                <a16:creationId xmlns:a16="http://schemas.microsoft.com/office/drawing/2014/main" id="{5E8ECCEC-90EF-30AE-C956-37330E42FB37}"/>
              </a:ext>
            </a:extLst>
          </p:cNvPr>
          <p:cNvSpPr>
            <a:spLocks noGrp="1"/>
          </p:cNvSpPr>
          <p:nvPr>
            <p:ph type="body" idx="1"/>
          </p:nvPr>
        </p:nvSpPr>
        <p:spPr/>
        <p:txBody>
          <a:bodyPr/>
          <a:lstStyle/>
          <a:p>
            <a:r>
              <a:rPr lang="en-GB" dirty="0"/>
              <a:t>Let’s go!</a:t>
            </a:r>
          </a:p>
        </p:txBody>
      </p:sp>
    </p:spTree>
    <p:extLst>
      <p:ext uri="{BB962C8B-B14F-4D97-AF65-F5344CB8AC3E}">
        <p14:creationId xmlns:p14="http://schemas.microsoft.com/office/powerpoint/2010/main" val="2909231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26F22CF-CBF6-EB0A-40DD-2AA454C687FF}"/>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5706E048-7416-29D4-A410-30D7B9E0CB13}"/>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26F5350D-06A0-4FDD-F16F-80ED3C7D8319}"/>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D0513C43-47DF-A1AD-D0D4-5F33475E7FAD}"/>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63653CAC-9B43-82DD-3A98-CD4F30F15778}"/>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b="1">
                <a:solidFill>
                  <a:srgbClr val="5B5B5B"/>
                </a:solidFill>
              </a:rPr>
              <a:t>What will be printed?</a:t>
            </a:r>
          </a:p>
        </p:txBody>
      </p:sp>
      <p:sp>
        <p:nvSpPr>
          <p:cNvPr id="10" name="Rectangle 9">
            <a:extLst>
              <a:ext uri="{FF2B5EF4-FFF2-40B4-BE49-F238E27FC236}">
                <a16:creationId xmlns:a16="http://schemas.microsoft.com/office/drawing/2014/main" id="{8A0FDFAB-E3A7-F845-2739-5C0D050EE902}"/>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000171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9"/>
                                        </p:tgtEl>
                                      </p:cBhvr>
                                    </p:animEffect>
                                    <p:animScale>
                                      <p:cBhvr>
                                        <p:cTn id="12" dur="25" autoRev="1" fill="hold"/>
                                        <p:tgtEl>
                                          <p:spTgt spid="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9"/>
                                        </p:tgtEl>
                                      </p:cBhvr>
                                    </p:animEffect>
                                    <p:animScale>
                                      <p:cBhvr>
                                        <p:cTn id="1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1543AE6-73AD-3846-E005-5CCFAD399050}"/>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C8076D20-20CC-84A0-06F2-9D41398C5C39}"/>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D640A4E6-E998-98C1-D6CB-937925BFAF26}"/>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674F73AC-C7CA-3614-2AE7-5580D2E7C982}"/>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E9A72ACB-709D-DD21-EAE5-BAF40CD4A476}"/>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b="1">
                <a:solidFill>
                  <a:srgbClr val="5B5B5B"/>
                </a:solidFill>
              </a:rPr>
              <a:t>What will happen here?</a:t>
            </a:r>
          </a:p>
        </p:txBody>
      </p:sp>
      <p:sp>
        <p:nvSpPr>
          <p:cNvPr id="10" name="Rectangle 9">
            <a:extLst>
              <a:ext uri="{FF2B5EF4-FFF2-40B4-BE49-F238E27FC236}">
                <a16:creationId xmlns:a16="http://schemas.microsoft.com/office/drawing/2014/main" id="{3D53BD2C-A9A7-5918-1C33-95E8D4017EAE}"/>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90040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9"/>
                                        </p:tgtEl>
                                      </p:cBhvr>
                                    </p:animEffect>
                                    <p:animScale>
                                      <p:cBhvr>
                                        <p:cTn id="12"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3A95F99-76D3-2940-EC23-1606F01F0648}"/>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0E3FAC79-72E9-FE93-9A4B-7E2A1F76AD10}"/>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F9F0450E-50ED-00F9-ECF5-CF77167C4B09}"/>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C9488650-6EE3-8346-9292-79F8545305D0}"/>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472DD7F6-54D6-D804-B435-E753D8688F9C}"/>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400" b="1">
                <a:solidFill>
                  <a:srgbClr val="5B5B5B"/>
                </a:solidFill>
              </a:rPr>
              <a:t>Which statement should we use in the while loop, in order NOT to get stuck in a while loop?</a:t>
            </a:r>
          </a:p>
        </p:txBody>
      </p:sp>
      <p:sp>
        <p:nvSpPr>
          <p:cNvPr id="10" name="Rectangle 9">
            <a:extLst>
              <a:ext uri="{FF2B5EF4-FFF2-40B4-BE49-F238E27FC236}">
                <a16:creationId xmlns:a16="http://schemas.microsoft.com/office/drawing/2014/main" id="{B49B0F45-2132-D4CB-1FE4-6B6044869B88}"/>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542224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9"/>
                                        </p:tgtEl>
                                      </p:cBhvr>
                                    </p:animEffect>
                                    <p:animScale>
                                      <p:cBhvr>
                                        <p:cTn id="12"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5927F0E-CC5D-B484-07F7-4AB83FA6F641}"/>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F988CD72-368E-975D-2776-83A3F2AB162F}"/>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3ABF67F7-88E9-AFC5-0AD9-CD52A4535879}"/>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B867C44B-4052-D195-4187-8CAD257B6A7E}"/>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9861B241-5929-8592-D439-BE64D5DE05F8}"/>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800" b="1">
                <a:solidFill>
                  <a:srgbClr val="5B5B5B"/>
                </a:solidFill>
              </a:rPr>
              <a:t>Which of the following statements is NOT true about break statements in while loops?</a:t>
            </a:r>
          </a:p>
        </p:txBody>
      </p:sp>
      <p:sp>
        <p:nvSpPr>
          <p:cNvPr id="10" name="Rectangle 9">
            <a:extLst>
              <a:ext uri="{FF2B5EF4-FFF2-40B4-BE49-F238E27FC236}">
                <a16:creationId xmlns:a16="http://schemas.microsoft.com/office/drawing/2014/main" id="{DF4929D9-96E5-B817-99BD-88968C2322A0}"/>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403945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9"/>
                                        </p:tgtEl>
                                      </p:cBhvr>
                                    </p:animEffect>
                                    <p:animScale>
                                      <p:cBhvr>
                                        <p:cTn id="12" dur="25" autoRev="1" fill="hold"/>
                                        <p:tgtEl>
                                          <p:spTgt spid="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9"/>
                                        </p:tgtEl>
                                      </p:cBhvr>
                                    </p:animEffect>
                                    <p:animScale>
                                      <p:cBhvr>
                                        <p:cTn id="1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35B5A-8876-47D2-BCF0-35F0A15E706A}"/>
              </a:ext>
            </a:extLst>
          </p:cNvPr>
          <p:cNvSpPr>
            <a:spLocks noGrp="1"/>
          </p:cNvSpPr>
          <p:nvPr>
            <p:ph type="title"/>
          </p:nvPr>
        </p:nvSpPr>
        <p:spPr/>
        <p:txBody>
          <a:bodyPr/>
          <a:lstStyle/>
          <a:p>
            <a:r>
              <a:rPr lang="en-US" dirty="0"/>
              <a:t>Practice activities for </a:t>
            </a:r>
            <a:r>
              <a:rPr lang="en-US" b="1" dirty="0">
                <a:solidFill>
                  <a:srgbClr val="00B050"/>
                </a:solidFill>
              </a:rPr>
              <a:t>while</a:t>
            </a:r>
            <a:r>
              <a:rPr lang="en-US" b="1" dirty="0"/>
              <a:t>/</a:t>
            </a:r>
            <a:r>
              <a:rPr lang="en-US" b="1" dirty="0">
                <a:solidFill>
                  <a:srgbClr val="00B050"/>
                </a:solidFill>
              </a:rPr>
              <a:t>break</a:t>
            </a:r>
            <a:endParaRPr lang="en-GB" dirty="0"/>
          </a:p>
        </p:txBody>
      </p:sp>
      <p:sp>
        <p:nvSpPr>
          <p:cNvPr id="3" name="Content Placeholder 2">
            <a:extLst>
              <a:ext uri="{FF2B5EF4-FFF2-40B4-BE49-F238E27FC236}">
                <a16:creationId xmlns:a16="http://schemas.microsoft.com/office/drawing/2014/main" id="{7ACA92AD-68F3-4AE0-BF81-C3F432D4AB32}"/>
              </a:ext>
            </a:extLst>
          </p:cNvPr>
          <p:cNvSpPr>
            <a:spLocks noGrp="1"/>
          </p:cNvSpPr>
          <p:nvPr>
            <p:ph idx="1"/>
          </p:nvPr>
        </p:nvSpPr>
        <p:spPr/>
        <p:txBody>
          <a:bodyPr>
            <a:normAutofit/>
          </a:bodyPr>
          <a:lstStyle/>
          <a:p>
            <a:pPr marL="0" indent="0">
              <a:buNone/>
            </a:pPr>
            <a:endParaRPr lang="en-US" dirty="0"/>
          </a:p>
          <a:p>
            <a:pPr marL="0" indent="0">
              <a:buNone/>
            </a:pPr>
            <a:r>
              <a:rPr lang="en-US" dirty="0"/>
              <a:t>Let us practice the </a:t>
            </a:r>
            <a:r>
              <a:rPr lang="en-US" b="1" dirty="0">
                <a:solidFill>
                  <a:srgbClr val="00B050"/>
                </a:solidFill>
              </a:rPr>
              <a:t>while</a:t>
            </a:r>
            <a:r>
              <a:rPr lang="en-US" b="1" dirty="0"/>
              <a:t>/</a:t>
            </a:r>
            <a:r>
              <a:rPr lang="en-US" b="1" dirty="0">
                <a:solidFill>
                  <a:srgbClr val="00B050"/>
                </a:solidFill>
              </a:rPr>
              <a:t>break </a:t>
            </a:r>
            <a:r>
              <a:rPr lang="en-US" dirty="0"/>
              <a:t>concepts a bit, with three activities.</a:t>
            </a:r>
          </a:p>
          <a:p>
            <a:r>
              <a:rPr lang="en-US" dirty="0"/>
              <a:t>Activity 1: How much experience needed for level n?</a:t>
            </a:r>
          </a:p>
          <a:p>
            <a:r>
              <a:rPr lang="en-US" dirty="0"/>
              <a:t>Activity 2: How many hits can you take?</a:t>
            </a:r>
          </a:p>
          <a:p>
            <a:r>
              <a:rPr lang="en-US" dirty="0"/>
              <a:t>Activity 3: Guess the card game, v2.</a:t>
            </a:r>
          </a:p>
          <a:p>
            <a:endParaRPr lang="en-US" dirty="0"/>
          </a:p>
          <a:p>
            <a:pPr marL="0" indent="0">
              <a:buNone/>
            </a:pPr>
            <a:r>
              <a:rPr lang="en-US" i="1" dirty="0"/>
              <a:t>(And as usual, some extra practice/extra challenges!)</a:t>
            </a:r>
          </a:p>
          <a:p>
            <a:pPr marL="0" indent="0">
              <a:buNone/>
            </a:pPr>
            <a:endParaRPr lang="en-US" dirty="0"/>
          </a:p>
          <a:p>
            <a:pPr marL="0" indent="0">
              <a:buNone/>
            </a:pPr>
            <a:endParaRPr lang="en-US" b="1" dirty="0"/>
          </a:p>
        </p:txBody>
      </p:sp>
    </p:spTree>
    <p:extLst>
      <p:ext uri="{BB962C8B-B14F-4D97-AF65-F5344CB8AC3E}">
        <p14:creationId xmlns:p14="http://schemas.microsoft.com/office/powerpoint/2010/main" val="3522715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77AA7-62D5-4BDF-87D8-11581B77675E}"/>
              </a:ext>
            </a:extLst>
          </p:cNvPr>
          <p:cNvSpPr>
            <a:spLocks noGrp="1"/>
          </p:cNvSpPr>
          <p:nvPr>
            <p:ph type="title"/>
          </p:nvPr>
        </p:nvSpPr>
        <p:spPr/>
        <p:txBody>
          <a:bodyPr/>
          <a:lstStyle/>
          <a:p>
            <a:r>
              <a:rPr lang="en-US" dirty="0"/>
              <a:t>The </a:t>
            </a:r>
            <a:r>
              <a:rPr lang="en-US" b="1" dirty="0">
                <a:solidFill>
                  <a:srgbClr val="00B050"/>
                </a:solidFill>
              </a:rPr>
              <a:t>while</a:t>
            </a:r>
            <a:r>
              <a:rPr lang="en-US" dirty="0"/>
              <a:t> statement</a:t>
            </a:r>
            <a:endParaRPr lang="en-GB" dirty="0"/>
          </a:p>
        </p:txBody>
      </p:sp>
      <p:sp>
        <p:nvSpPr>
          <p:cNvPr id="5" name="Content Placeholder 4">
            <a:extLst>
              <a:ext uri="{FF2B5EF4-FFF2-40B4-BE49-F238E27FC236}">
                <a16:creationId xmlns:a16="http://schemas.microsoft.com/office/drawing/2014/main" id="{1E78FE84-5013-43B7-87ED-069FDB316105}"/>
              </a:ext>
            </a:extLst>
          </p:cNvPr>
          <p:cNvSpPr>
            <a:spLocks noGrp="1"/>
          </p:cNvSpPr>
          <p:nvPr>
            <p:ph sz="half" idx="1"/>
          </p:nvPr>
        </p:nvSpPr>
        <p:spPr>
          <a:xfrm>
            <a:off x="838200" y="1477108"/>
            <a:ext cx="5181600" cy="5380891"/>
          </a:xfrm>
        </p:spPr>
        <p:txBody>
          <a:bodyPr>
            <a:normAutofit/>
          </a:bodyPr>
          <a:lstStyle/>
          <a:p>
            <a:pPr marL="0" indent="0">
              <a:buNone/>
            </a:pPr>
            <a:r>
              <a:rPr lang="en-US" dirty="0"/>
              <a:t>The </a:t>
            </a:r>
            <a:r>
              <a:rPr lang="en-US" b="1" dirty="0">
                <a:solidFill>
                  <a:srgbClr val="00B050"/>
                </a:solidFill>
              </a:rPr>
              <a:t>while</a:t>
            </a:r>
            <a:r>
              <a:rPr lang="en-US" dirty="0"/>
              <a:t> statement is another type of </a:t>
            </a:r>
            <a:r>
              <a:rPr lang="en-US" b="1" u="sng" dirty="0"/>
              <a:t>conditional structure.</a:t>
            </a:r>
          </a:p>
          <a:p>
            <a:r>
              <a:rPr lang="en-US" b="1" dirty="0"/>
              <a:t>How it works:</a:t>
            </a:r>
          </a:p>
          <a:p>
            <a:pPr lvl="1"/>
            <a:r>
              <a:rPr lang="en-US" dirty="0"/>
              <a:t>If the Boolean condition specified for the </a:t>
            </a:r>
            <a:r>
              <a:rPr lang="en-US" b="1" dirty="0">
                <a:solidFill>
                  <a:srgbClr val="00B050"/>
                </a:solidFill>
              </a:rPr>
              <a:t>while</a:t>
            </a:r>
            <a:r>
              <a:rPr lang="en-US" dirty="0"/>
              <a:t> statement is </a:t>
            </a:r>
            <a:r>
              <a:rPr lang="en-US" b="1" dirty="0">
                <a:solidFill>
                  <a:srgbClr val="00B050"/>
                </a:solidFill>
              </a:rPr>
              <a:t>True</a:t>
            </a:r>
            <a:r>
              <a:rPr lang="en-US" dirty="0"/>
              <a:t>, then execute the block of code inside the </a:t>
            </a:r>
            <a:r>
              <a:rPr lang="en-US" b="1" dirty="0">
                <a:solidFill>
                  <a:srgbClr val="00B050"/>
                </a:solidFill>
              </a:rPr>
              <a:t>while</a:t>
            </a:r>
            <a:r>
              <a:rPr lang="en-US" dirty="0"/>
              <a:t> statement.</a:t>
            </a:r>
          </a:p>
          <a:p>
            <a:pPr lvl="1"/>
            <a:r>
              <a:rPr lang="en-US" dirty="0"/>
              <a:t>If the Boolean condition is </a:t>
            </a:r>
            <a:r>
              <a:rPr lang="en-US" b="1" dirty="0">
                <a:solidFill>
                  <a:srgbClr val="00B050"/>
                </a:solidFill>
              </a:rPr>
              <a:t>False</a:t>
            </a:r>
            <a:r>
              <a:rPr lang="en-US" dirty="0"/>
              <a:t>, ignore the block of code in the </a:t>
            </a:r>
            <a:r>
              <a:rPr lang="en-US" b="1" dirty="0">
                <a:solidFill>
                  <a:srgbClr val="00B050"/>
                </a:solidFill>
              </a:rPr>
              <a:t>while</a:t>
            </a:r>
            <a:r>
              <a:rPr lang="en-US" dirty="0"/>
              <a:t> statement.</a:t>
            </a:r>
          </a:p>
        </p:txBody>
      </p:sp>
      <p:sp>
        <p:nvSpPr>
          <p:cNvPr id="6" name="Content Placeholder 5">
            <a:extLst>
              <a:ext uri="{FF2B5EF4-FFF2-40B4-BE49-F238E27FC236}">
                <a16:creationId xmlns:a16="http://schemas.microsoft.com/office/drawing/2014/main" id="{B0D6C0F1-6F6F-4DA2-9089-4649A0DAC3A2}"/>
              </a:ext>
            </a:extLst>
          </p:cNvPr>
          <p:cNvSpPr>
            <a:spLocks noGrp="1"/>
          </p:cNvSpPr>
          <p:nvPr>
            <p:ph sz="half" idx="2"/>
          </p:nvPr>
        </p:nvSpPr>
        <p:spPr>
          <a:xfrm>
            <a:off x="6172200" y="1477108"/>
            <a:ext cx="5181600" cy="5380891"/>
          </a:xfrm>
        </p:spPr>
        <p:txBody>
          <a:bodyPr>
            <a:normAutofit/>
          </a:bodyPr>
          <a:lstStyle/>
          <a:p>
            <a:pPr marL="0" indent="0">
              <a:buNone/>
            </a:pPr>
            <a:r>
              <a:rPr lang="en-US" dirty="0"/>
              <a:t>The </a:t>
            </a:r>
            <a:r>
              <a:rPr lang="en-US" b="1" dirty="0">
                <a:solidFill>
                  <a:srgbClr val="00B050"/>
                </a:solidFill>
              </a:rPr>
              <a:t>if</a:t>
            </a:r>
            <a:r>
              <a:rPr lang="en-US" dirty="0"/>
              <a:t> statement is the simplest </a:t>
            </a:r>
            <a:r>
              <a:rPr lang="en-US" b="1" u="sng" dirty="0"/>
              <a:t>conditional</a:t>
            </a:r>
            <a:r>
              <a:rPr lang="en-US" u="sng" dirty="0"/>
              <a:t> </a:t>
            </a:r>
            <a:r>
              <a:rPr lang="en-US" b="1" u="sng" dirty="0"/>
              <a:t>structure</a:t>
            </a:r>
            <a:r>
              <a:rPr lang="en-US" dirty="0"/>
              <a:t>.</a:t>
            </a:r>
          </a:p>
          <a:p>
            <a:r>
              <a:rPr lang="en-US" b="1" dirty="0"/>
              <a:t>How it works:</a:t>
            </a:r>
          </a:p>
          <a:p>
            <a:pPr lvl="1"/>
            <a:r>
              <a:rPr lang="en-US" dirty="0"/>
              <a:t>If the Boolean condition specified for the </a:t>
            </a:r>
            <a:r>
              <a:rPr lang="en-US" b="1" dirty="0">
                <a:solidFill>
                  <a:srgbClr val="00B050"/>
                </a:solidFill>
              </a:rPr>
              <a:t>if</a:t>
            </a:r>
            <a:r>
              <a:rPr lang="en-US" dirty="0"/>
              <a:t> statement is </a:t>
            </a:r>
            <a:r>
              <a:rPr lang="en-US" b="1" dirty="0">
                <a:solidFill>
                  <a:srgbClr val="00B050"/>
                </a:solidFill>
              </a:rPr>
              <a:t>True</a:t>
            </a:r>
            <a:r>
              <a:rPr lang="en-US" dirty="0"/>
              <a:t>, then execute the block of code inside the </a:t>
            </a:r>
            <a:r>
              <a:rPr lang="en-US" b="1" dirty="0">
                <a:solidFill>
                  <a:srgbClr val="00B050"/>
                </a:solidFill>
              </a:rPr>
              <a:t>if</a:t>
            </a:r>
            <a:r>
              <a:rPr lang="en-US" dirty="0"/>
              <a:t> statement.</a:t>
            </a:r>
          </a:p>
          <a:p>
            <a:pPr lvl="1"/>
            <a:r>
              <a:rPr lang="en-US" dirty="0"/>
              <a:t>If the Boolean condition is </a:t>
            </a:r>
            <a:r>
              <a:rPr lang="en-US" b="1" dirty="0">
                <a:solidFill>
                  <a:srgbClr val="00B050"/>
                </a:solidFill>
              </a:rPr>
              <a:t>False</a:t>
            </a:r>
            <a:r>
              <a:rPr lang="en-US" dirty="0"/>
              <a:t>, ignore the block of code in the </a:t>
            </a:r>
            <a:r>
              <a:rPr lang="en-US" b="1" dirty="0">
                <a:solidFill>
                  <a:srgbClr val="00B050"/>
                </a:solidFill>
              </a:rPr>
              <a:t>if</a:t>
            </a:r>
            <a:r>
              <a:rPr lang="en-US" dirty="0"/>
              <a:t> statement.</a:t>
            </a:r>
          </a:p>
          <a:p>
            <a:pPr lvl="1"/>
            <a:r>
              <a:rPr lang="en-US" dirty="0"/>
              <a:t>Once we are done executing the code in </a:t>
            </a:r>
            <a:r>
              <a:rPr lang="en-US" b="1" dirty="0">
                <a:solidFill>
                  <a:srgbClr val="00B050"/>
                </a:solidFill>
              </a:rPr>
              <a:t>if</a:t>
            </a:r>
            <a:r>
              <a:rPr lang="en-US" dirty="0"/>
              <a:t> (or ignoring it), move on to the next (non-indented) line.</a:t>
            </a:r>
            <a:endParaRPr lang="en-GB" dirty="0"/>
          </a:p>
        </p:txBody>
      </p:sp>
      <p:sp>
        <p:nvSpPr>
          <p:cNvPr id="2" name="Arrow: Left-Right 1">
            <a:extLst>
              <a:ext uri="{FF2B5EF4-FFF2-40B4-BE49-F238E27FC236}">
                <a16:creationId xmlns:a16="http://schemas.microsoft.com/office/drawing/2014/main" id="{83212956-4929-465B-8F5C-E27DF50D3C2C}"/>
              </a:ext>
            </a:extLst>
          </p:cNvPr>
          <p:cNvSpPr/>
          <p:nvPr/>
        </p:nvSpPr>
        <p:spPr>
          <a:xfrm>
            <a:off x="5939692" y="3310792"/>
            <a:ext cx="609600" cy="23641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Arrow: Left-Right 6">
            <a:extLst>
              <a:ext uri="{FF2B5EF4-FFF2-40B4-BE49-F238E27FC236}">
                <a16:creationId xmlns:a16="http://schemas.microsoft.com/office/drawing/2014/main" id="{C0CCB929-D71C-430A-90BD-69CB4B7B0C43}"/>
              </a:ext>
            </a:extLst>
          </p:cNvPr>
          <p:cNvSpPr/>
          <p:nvPr/>
        </p:nvSpPr>
        <p:spPr>
          <a:xfrm>
            <a:off x="5939692" y="4540982"/>
            <a:ext cx="609600" cy="23641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66870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77AA7-62D5-4BDF-87D8-11581B77675E}"/>
              </a:ext>
            </a:extLst>
          </p:cNvPr>
          <p:cNvSpPr>
            <a:spLocks noGrp="1"/>
          </p:cNvSpPr>
          <p:nvPr>
            <p:ph type="title"/>
          </p:nvPr>
        </p:nvSpPr>
        <p:spPr/>
        <p:txBody>
          <a:bodyPr/>
          <a:lstStyle/>
          <a:p>
            <a:r>
              <a:rPr lang="en-US" dirty="0"/>
              <a:t>The </a:t>
            </a:r>
            <a:r>
              <a:rPr lang="en-US" b="1" dirty="0">
                <a:solidFill>
                  <a:srgbClr val="00B050"/>
                </a:solidFill>
              </a:rPr>
              <a:t>while</a:t>
            </a:r>
            <a:r>
              <a:rPr lang="en-US" dirty="0"/>
              <a:t> statement</a:t>
            </a:r>
            <a:endParaRPr lang="en-GB" dirty="0"/>
          </a:p>
        </p:txBody>
      </p:sp>
      <p:sp>
        <p:nvSpPr>
          <p:cNvPr id="5" name="Content Placeholder 4">
            <a:extLst>
              <a:ext uri="{FF2B5EF4-FFF2-40B4-BE49-F238E27FC236}">
                <a16:creationId xmlns:a16="http://schemas.microsoft.com/office/drawing/2014/main" id="{1E78FE84-5013-43B7-87ED-069FDB316105}"/>
              </a:ext>
            </a:extLst>
          </p:cNvPr>
          <p:cNvSpPr>
            <a:spLocks noGrp="1"/>
          </p:cNvSpPr>
          <p:nvPr>
            <p:ph sz="half" idx="1"/>
          </p:nvPr>
        </p:nvSpPr>
        <p:spPr>
          <a:xfrm>
            <a:off x="838200" y="1477108"/>
            <a:ext cx="5181600" cy="5380891"/>
          </a:xfrm>
        </p:spPr>
        <p:txBody>
          <a:bodyPr>
            <a:normAutofit/>
          </a:bodyPr>
          <a:lstStyle/>
          <a:p>
            <a:pPr marL="0" indent="0">
              <a:buNone/>
            </a:pPr>
            <a:r>
              <a:rPr lang="en-US" dirty="0"/>
              <a:t>The </a:t>
            </a:r>
            <a:r>
              <a:rPr lang="en-US" b="1" dirty="0">
                <a:solidFill>
                  <a:srgbClr val="00B050"/>
                </a:solidFill>
              </a:rPr>
              <a:t>while</a:t>
            </a:r>
            <a:r>
              <a:rPr lang="en-US" dirty="0"/>
              <a:t> statement is another type of </a:t>
            </a:r>
            <a:r>
              <a:rPr lang="en-US" b="1" u="sng" dirty="0"/>
              <a:t>conditional structure.</a:t>
            </a:r>
          </a:p>
          <a:p>
            <a:r>
              <a:rPr lang="en-US" b="1" dirty="0"/>
              <a:t>How it works:</a:t>
            </a:r>
          </a:p>
          <a:p>
            <a:pPr lvl="1"/>
            <a:r>
              <a:rPr lang="en-US" dirty="0">
                <a:solidFill>
                  <a:schemeClr val="bg1">
                    <a:lumMod val="65000"/>
                  </a:schemeClr>
                </a:solidFill>
              </a:rPr>
              <a:t>If the Boolean condition specified for the </a:t>
            </a:r>
            <a:r>
              <a:rPr lang="en-US" b="1" dirty="0">
                <a:solidFill>
                  <a:srgbClr val="00B050"/>
                </a:solidFill>
              </a:rPr>
              <a:t>while</a:t>
            </a:r>
            <a:r>
              <a:rPr lang="en-US" dirty="0">
                <a:solidFill>
                  <a:schemeClr val="bg1">
                    <a:lumMod val="65000"/>
                  </a:schemeClr>
                </a:solidFill>
              </a:rPr>
              <a:t> statement is </a:t>
            </a:r>
            <a:r>
              <a:rPr lang="en-US" b="1" dirty="0">
                <a:solidFill>
                  <a:srgbClr val="00B050"/>
                </a:solidFill>
              </a:rPr>
              <a:t>True</a:t>
            </a:r>
            <a:r>
              <a:rPr lang="en-US" dirty="0">
                <a:solidFill>
                  <a:schemeClr val="bg1">
                    <a:lumMod val="65000"/>
                  </a:schemeClr>
                </a:solidFill>
              </a:rPr>
              <a:t>, then execute the block of code inside the </a:t>
            </a:r>
            <a:r>
              <a:rPr lang="en-US" b="1" dirty="0">
                <a:solidFill>
                  <a:srgbClr val="00B050"/>
                </a:solidFill>
              </a:rPr>
              <a:t>while</a:t>
            </a:r>
            <a:r>
              <a:rPr lang="en-US" dirty="0">
                <a:solidFill>
                  <a:schemeClr val="bg1">
                    <a:lumMod val="65000"/>
                  </a:schemeClr>
                </a:solidFill>
              </a:rPr>
              <a:t> statement.</a:t>
            </a:r>
          </a:p>
          <a:p>
            <a:pPr lvl="1"/>
            <a:r>
              <a:rPr lang="en-US" dirty="0">
                <a:solidFill>
                  <a:schemeClr val="bg1">
                    <a:lumMod val="65000"/>
                  </a:schemeClr>
                </a:solidFill>
              </a:rPr>
              <a:t>If the Boolean condition is </a:t>
            </a:r>
            <a:r>
              <a:rPr lang="en-US" b="1" dirty="0">
                <a:solidFill>
                  <a:srgbClr val="00B050"/>
                </a:solidFill>
              </a:rPr>
              <a:t>False</a:t>
            </a:r>
            <a:r>
              <a:rPr lang="en-US" dirty="0">
                <a:solidFill>
                  <a:schemeClr val="bg1">
                    <a:lumMod val="65000"/>
                  </a:schemeClr>
                </a:solidFill>
              </a:rPr>
              <a:t>, ignore the block of code in the </a:t>
            </a:r>
            <a:r>
              <a:rPr lang="en-US" b="1" dirty="0">
                <a:solidFill>
                  <a:srgbClr val="00B050"/>
                </a:solidFill>
              </a:rPr>
              <a:t>while</a:t>
            </a:r>
            <a:r>
              <a:rPr lang="en-US" dirty="0">
                <a:solidFill>
                  <a:schemeClr val="bg1">
                    <a:lumMod val="65000"/>
                  </a:schemeClr>
                </a:solidFill>
              </a:rPr>
              <a:t> statement.</a:t>
            </a:r>
          </a:p>
          <a:p>
            <a:pPr lvl="1"/>
            <a:r>
              <a:rPr lang="en-US" dirty="0"/>
              <a:t>Once we are done executing the code in </a:t>
            </a:r>
            <a:r>
              <a:rPr lang="en-US" b="1" dirty="0">
                <a:solidFill>
                  <a:srgbClr val="00B050"/>
                </a:solidFill>
              </a:rPr>
              <a:t>while</a:t>
            </a:r>
            <a:r>
              <a:rPr lang="en-US" dirty="0"/>
              <a:t>, </a:t>
            </a:r>
            <a:r>
              <a:rPr lang="en-US" b="1" u="sng" dirty="0">
                <a:solidFill>
                  <a:srgbClr val="7030A0"/>
                </a:solidFill>
              </a:rPr>
              <a:t>move back to the while statement, and repeat until the condition is no longer True.</a:t>
            </a:r>
            <a:endParaRPr lang="en-GB" b="1" u="sng" dirty="0"/>
          </a:p>
        </p:txBody>
      </p:sp>
      <p:sp>
        <p:nvSpPr>
          <p:cNvPr id="6" name="Content Placeholder 5">
            <a:extLst>
              <a:ext uri="{FF2B5EF4-FFF2-40B4-BE49-F238E27FC236}">
                <a16:creationId xmlns:a16="http://schemas.microsoft.com/office/drawing/2014/main" id="{B0D6C0F1-6F6F-4DA2-9089-4649A0DAC3A2}"/>
              </a:ext>
            </a:extLst>
          </p:cNvPr>
          <p:cNvSpPr>
            <a:spLocks noGrp="1"/>
          </p:cNvSpPr>
          <p:nvPr>
            <p:ph sz="half" idx="2"/>
          </p:nvPr>
        </p:nvSpPr>
        <p:spPr>
          <a:xfrm>
            <a:off x="6172200" y="1477108"/>
            <a:ext cx="5181600" cy="5380891"/>
          </a:xfrm>
        </p:spPr>
        <p:txBody>
          <a:bodyPr>
            <a:normAutofit/>
          </a:bodyPr>
          <a:lstStyle/>
          <a:p>
            <a:pPr marL="0" indent="0">
              <a:buNone/>
            </a:pPr>
            <a:r>
              <a:rPr lang="en-US" dirty="0"/>
              <a:t>The </a:t>
            </a:r>
            <a:r>
              <a:rPr lang="en-US" b="1" dirty="0">
                <a:solidFill>
                  <a:srgbClr val="00B050"/>
                </a:solidFill>
              </a:rPr>
              <a:t>if</a:t>
            </a:r>
            <a:r>
              <a:rPr lang="en-US" dirty="0"/>
              <a:t> statement is the simplest </a:t>
            </a:r>
            <a:r>
              <a:rPr lang="en-US" b="1" u="sng" dirty="0"/>
              <a:t>conditional</a:t>
            </a:r>
            <a:r>
              <a:rPr lang="en-US" u="sng" dirty="0"/>
              <a:t> </a:t>
            </a:r>
            <a:r>
              <a:rPr lang="en-US" b="1" u="sng" dirty="0"/>
              <a:t>structure</a:t>
            </a:r>
            <a:r>
              <a:rPr lang="en-US" dirty="0"/>
              <a:t>.</a:t>
            </a:r>
          </a:p>
          <a:p>
            <a:r>
              <a:rPr lang="en-US" b="1" dirty="0"/>
              <a:t>How it works:</a:t>
            </a:r>
          </a:p>
          <a:p>
            <a:pPr lvl="1"/>
            <a:r>
              <a:rPr lang="en-US" dirty="0">
                <a:solidFill>
                  <a:schemeClr val="bg1">
                    <a:lumMod val="65000"/>
                  </a:schemeClr>
                </a:solidFill>
              </a:rPr>
              <a:t>If the Boolean condition specified for the </a:t>
            </a:r>
            <a:r>
              <a:rPr lang="en-US" b="1" dirty="0">
                <a:solidFill>
                  <a:srgbClr val="00B050"/>
                </a:solidFill>
              </a:rPr>
              <a:t>if</a:t>
            </a:r>
            <a:r>
              <a:rPr lang="en-US" dirty="0">
                <a:solidFill>
                  <a:schemeClr val="bg1">
                    <a:lumMod val="65000"/>
                  </a:schemeClr>
                </a:solidFill>
              </a:rPr>
              <a:t> statement is </a:t>
            </a:r>
            <a:r>
              <a:rPr lang="en-US" b="1" dirty="0">
                <a:solidFill>
                  <a:srgbClr val="00B050"/>
                </a:solidFill>
              </a:rPr>
              <a:t>True</a:t>
            </a:r>
            <a:r>
              <a:rPr lang="en-US" dirty="0">
                <a:solidFill>
                  <a:schemeClr val="bg1">
                    <a:lumMod val="65000"/>
                  </a:schemeClr>
                </a:solidFill>
              </a:rPr>
              <a:t>, then execute the block of code inside the </a:t>
            </a:r>
            <a:r>
              <a:rPr lang="en-US" b="1" dirty="0">
                <a:solidFill>
                  <a:srgbClr val="00B050"/>
                </a:solidFill>
              </a:rPr>
              <a:t>if</a:t>
            </a:r>
            <a:r>
              <a:rPr lang="en-US" dirty="0">
                <a:solidFill>
                  <a:schemeClr val="bg1">
                    <a:lumMod val="65000"/>
                  </a:schemeClr>
                </a:solidFill>
              </a:rPr>
              <a:t> statement.</a:t>
            </a:r>
          </a:p>
          <a:p>
            <a:pPr lvl="1"/>
            <a:r>
              <a:rPr lang="en-US" dirty="0">
                <a:solidFill>
                  <a:schemeClr val="bg1">
                    <a:lumMod val="65000"/>
                  </a:schemeClr>
                </a:solidFill>
              </a:rPr>
              <a:t>If the Boolean condition is </a:t>
            </a:r>
            <a:r>
              <a:rPr lang="en-US" b="1" dirty="0">
                <a:solidFill>
                  <a:srgbClr val="00B050"/>
                </a:solidFill>
              </a:rPr>
              <a:t>False</a:t>
            </a:r>
            <a:r>
              <a:rPr lang="en-US" dirty="0">
                <a:solidFill>
                  <a:schemeClr val="bg1">
                    <a:lumMod val="65000"/>
                  </a:schemeClr>
                </a:solidFill>
              </a:rPr>
              <a:t>, ignore the block of code in the </a:t>
            </a:r>
            <a:r>
              <a:rPr lang="en-US" b="1" dirty="0">
                <a:solidFill>
                  <a:srgbClr val="00B050"/>
                </a:solidFill>
              </a:rPr>
              <a:t>if</a:t>
            </a:r>
            <a:r>
              <a:rPr lang="en-US" dirty="0">
                <a:solidFill>
                  <a:schemeClr val="bg1">
                    <a:lumMod val="65000"/>
                  </a:schemeClr>
                </a:solidFill>
              </a:rPr>
              <a:t> statement.</a:t>
            </a:r>
          </a:p>
          <a:p>
            <a:pPr lvl="1"/>
            <a:r>
              <a:rPr lang="en-US" dirty="0"/>
              <a:t>Once we are done executing the code in </a:t>
            </a:r>
            <a:r>
              <a:rPr lang="en-US" b="1" dirty="0">
                <a:solidFill>
                  <a:srgbClr val="00B050"/>
                </a:solidFill>
              </a:rPr>
              <a:t>if</a:t>
            </a:r>
            <a:r>
              <a:rPr lang="en-US" dirty="0"/>
              <a:t> (or ignoring it), </a:t>
            </a:r>
            <a:r>
              <a:rPr lang="en-US" b="1" u="sng" dirty="0">
                <a:solidFill>
                  <a:srgbClr val="7030A0"/>
                </a:solidFill>
              </a:rPr>
              <a:t>move on to the next (non-indented) line.</a:t>
            </a:r>
            <a:endParaRPr lang="en-GB" b="1" u="sng" dirty="0">
              <a:solidFill>
                <a:srgbClr val="7030A0"/>
              </a:solidFill>
            </a:endParaRPr>
          </a:p>
          <a:p>
            <a:endParaRPr lang="en-GB" dirty="0"/>
          </a:p>
        </p:txBody>
      </p:sp>
      <p:sp>
        <p:nvSpPr>
          <p:cNvPr id="7" name="Arrow: Left-Right 6">
            <a:extLst>
              <a:ext uri="{FF2B5EF4-FFF2-40B4-BE49-F238E27FC236}">
                <a16:creationId xmlns:a16="http://schemas.microsoft.com/office/drawing/2014/main" id="{CEF461D3-3D78-414D-8340-BBDBB3F2A75D}"/>
              </a:ext>
            </a:extLst>
          </p:cNvPr>
          <p:cNvSpPr/>
          <p:nvPr/>
        </p:nvSpPr>
        <p:spPr>
          <a:xfrm>
            <a:off x="5939692" y="3310792"/>
            <a:ext cx="609600" cy="23641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Left-Right 7">
            <a:extLst>
              <a:ext uri="{FF2B5EF4-FFF2-40B4-BE49-F238E27FC236}">
                <a16:creationId xmlns:a16="http://schemas.microsoft.com/office/drawing/2014/main" id="{300CFD12-91DB-403F-A12A-28ECF43FF825}"/>
              </a:ext>
            </a:extLst>
          </p:cNvPr>
          <p:cNvSpPr/>
          <p:nvPr/>
        </p:nvSpPr>
        <p:spPr>
          <a:xfrm>
            <a:off x="5939692" y="4540982"/>
            <a:ext cx="609600" cy="23641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58673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77AA7-62D5-4BDF-87D8-11581B77675E}"/>
              </a:ext>
            </a:extLst>
          </p:cNvPr>
          <p:cNvSpPr>
            <a:spLocks noGrp="1"/>
          </p:cNvSpPr>
          <p:nvPr>
            <p:ph type="title"/>
          </p:nvPr>
        </p:nvSpPr>
        <p:spPr/>
        <p:txBody>
          <a:bodyPr/>
          <a:lstStyle/>
          <a:p>
            <a:r>
              <a:rPr lang="en-US" dirty="0"/>
              <a:t>The </a:t>
            </a:r>
            <a:r>
              <a:rPr lang="en-US" b="1" dirty="0">
                <a:solidFill>
                  <a:srgbClr val="00B050"/>
                </a:solidFill>
              </a:rPr>
              <a:t>while</a:t>
            </a:r>
            <a:r>
              <a:rPr lang="en-US" dirty="0"/>
              <a:t> statement</a:t>
            </a:r>
            <a:endParaRPr lang="en-GB" dirty="0"/>
          </a:p>
        </p:txBody>
      </p:sp>
      <p:sp>
        <p:nvSpPr>
          <p:cNvPr id="5" name="Content Placeholder 4">
            <a:extLst>
              <a:ext uri="{FF2B5EF4-FFF2-40B4-BE49-F238E27FC236}">
                <a16:creationId xmlns:a16="http://schemas.microsoft.com/office/drawing/2014/main" id="{1E78FE84-5013-43B7-87ED-069FDB316105}"/>
              </a:ext>
            </a:extLst>
          </p:cNvPr>
          <p:cNvSpPr>
            <a:spLocks noGrp="1"/>
          </p:cNvSpPr>
          <p:nvPr>
            <p:ph sz="half" idx="1"/>
          </p:nvPr>
        </p:nvSpPr>
        <p:spPr>
          <a:xfrm>
            <a:off x="838200" y="1477108"/>
            <a:ext cx="5181600" cy="5380891"/>
          </a:xfrm>
        </p:spPr>
        <p:txBody>
          <a:bodyPr>
            <a:normAutofit/>
          </a:bodyPr>
          <a:lstStyle/>
          <a:p>
            <a:pPr marL="0" indent="0">
              <a:buNone/>
            </a:pPr>
            <a:r>
              <a:rPr lang="en-US" dirty="0"/>
              <a:t>The </a:t>
            </a:r>
            <a:r>
              <a:rPr lang="en-US" b="1" dirty="0">
                <a:solidFill>
                  <a:srgbClr val="00B050"/>
                </a:solidFill>
              </a:rPr>
              <a:t>while</a:t>
            </a:r>
            <a:r>
              <a:rPr lang="en-US" dirty="0"/>
              <a:t> statement is another type of </a:t>
            </a:r>
            <a:r>
              <a:rPr lang="en-US" b="1" u="sng" dirty="0"/>
              <a:t>conditional structure.</a:t>
            </a:r>
          </a:p>
          <a:p>
            <a:r>
              <a:rPr lang="en-US" b="1" dirty="0"/>
              <a:t>How it works:</a:t>
            </a:r>
          </a:p>
          <a:p>
            <a:pPr lvl="1"/>
            <a:r>
              <a:rPr lang="en-US" dirty="0"/>
              <a:t>If the Boolean condition specified for the </a:t>
            </a:r>
            <a:r>
              <a:rPr lang="en-US" b="1" dirty="0">
                <a:solidFill>
                  <a:srgbClr val="00B050"/>
                </a:solidFill>
              </a:rPr>
              <a:t>while</a:t>
            </a:r>
            <a:r>
              <a:rPr lang="en-US" dirty="0"/>
              <a:t> statement is </a:t>
            </a:r>
            <a:r>
              <a:rPr lang="en-US" b="1" dirty="0">
                <a:solidFill>
                  <a:srgbClr val="00B050"/>
                </a:solidFill>
              </a:rPr>
              <a:t>True</a:t>
            </a:r>
            <a:r>
              <a:rPr lang="en-US" dirty="0"/>
              <a:t>, then execute the block of code inside the </a:t>
            </a:r>
            <a:r>
              <a:rPr lang="en-US" b="1" dirty="0">
                <a:solidFill>
                  <a:srgbClr val="00B050"/>
                </a:solidFill>
              </a:rPr>
              <a:t>while</a:t>
            </a:r>
            <a:r>
              <a:rPr lang="en-US" dirty="0"/>
              <a:t> statement.</a:t>
            </a:r>
          </a:p>
          <a:p>
            <a:pPr lvl="1"/>
            <a:r>
              <a:rPr lang="en-US" dirty="0"/>
              <a:t>If the Boolean condition is </a:t>
            </a:r>
            <a:r>
              <a:rPr lang="en-US" b="1" dirty="0">
                <a:solidFill>
                  <a:srgbClr val="00B050"/>
                </a:solidFill>
              </a:rPr>
              <a:t>False</a:t>
            </a:r>
            <a:r>
              <a:rPr lang="en-US" dirty="0"/>
              <a:t>, ignore the block of code in the </a:t>
            </a:r>
            <a:r>
              <a:rPr lang="en-US" b="1" dirty="0">
                <a:solidFill>
                  <a:srgbClr val="00B050"/>
                </a:solidFill>
              </a:rPr>
              <a:t>while</a:t>
            </a:r>
            <a:r>
              <a:rPr lang="en-US" dirty="0"/>
              <a:t> statement.</a:t>
            </a:r>
          </a:p>
          <a:p>
            <a:pPr lvl="1"/>
            <a:r>
              <a:rPr lang="en-US" dirty="0"/>
              <a:t>Once we are done executing the code in </a:t>
            </a:r>
            <a:r>
              <a:rPr lang="en-US" b="1" dirty="0">
                <a:solidFill>
                  <a:srgbClr val="00B050"/>
                </a:solidFill>
              </a:rPr>
              <a:t>while</a:t>
            </a:r>
            <a:r>
              <a:rPr lang="en-US" dirty="0"/>
              <a:t>, </a:t>
            </a:r>
            <a:r>
              <a:rPr lang="en-US" b="1" u="sng" dirty="0">
                <a:solidFill>
                  <a:srgbClr val="7030A0"/>
                </a:solidFill>
              </a:rPr>
              <a:t>move back to the while statement, and repeat until the condition is no longer True.</a:t>
            </a:r>
            <a:endParaRPr lang="en-GB" b="1" u="sng" dirty="0"/>
          </a:p>
        </p:txBody>
      </p:sp>
      <p:pic>
        <p:nvPicPr>
          <p:cNvPr id="9" name="Picture 8">
            <a:extLst>
              <a:ext uri="{FF2B5EF4-FFF2-40B4-BE49-F238E27FC236}">
                <a16:creationId xmlns:a16="http://schemas.microsoft.com/office/drawing/2014/main" id="{AF743178-48AB-468A-92F4-5C4186810170}"/>
              </a:ext>
            </a:extLst>
          </p:cNvPr>
          <p:cNvPicPr>
            <a:picLocks noChangeAspect="1"/>
          </p:cNvPicPr>
          <p:nvPr/>
        </p:nvPicPr>
        <p:blipFill rotWithShape="1">
          <a:blip r:embed="rId3"/>
          <a:srcRect l="56733" t="25878" r="30434" b="29551"/>
          <a:stretch/>
        </p:blipFill>
        <p:spPr>
          <a:xfrm>
            <a:off x="6304971" y="550506"/>
            <a:ext cx="5712858" cy="6200420"/>
          </a:xfrm>
          <a:prstGeom prst="rect">
            <a:avLst/>
          </a:prstGeom>
        </p:spPr>
      </p:pic>
    </p:spTree>
    <p:extLst>
      <p:ext uri="{BB962C8B-B14F-4D97-AF65-F5344CB8AC3E}">
        <p14:creationId xmlns:p14="http://schemas.microsoft.com/office/powerpoint/2010/main" val="3380505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ED2862-0C00-46D4-9B38-25E57F36BEF9}"/>
              </a:ext>
            </a:extLst>
          </p:cNvPr>
          <p:cNvSpPr>
            <a:spLocks noGrp="1"/>
          </p:cNvSpPr>
          <p:nvPr>
            <p:ph type="title"/>
          </p:nvPr>
        </p:nvSpPr>
        <p:spPr>
          <a:xfrm>
            <a:off x="838200" y="365125"/>
            <a:ext cx="10515600" cy="1325563"/>
          </a:xfrm>
        </p:spPr>
        <p:txBody>
          <a:bodyPr/>
          <a:lstStyle/>
          <a:p>
            <a:r>
              <a:rPr lang="en-US" dirty="0"/>
              <a:t>Architectures: </a:t>
            </a:r>
            <a:r>
              <a:rPr lang="en-US" b="1" dirty="0">
                <a:solidFill>
                  <a:srgbClr val="00B050"/>
                </a:solidFill>
              </a:rPr>
              <a:t>if</a:t>
            </a:r>
            <a:r>
              <a:rPr lang="en-US" dirty="0"/>
              <a:t> vs. </a:t>
            </a:r>
            <a:r>
              <a:rPr lang="en-US" b="1" dirty="0">
                <a:solidFill>
                  <a:srgbClr val="00B050"/>
                </a:solidFill>
              </a:rPr>
              <a:t>while</a:t>
            </a:r>
            <a:endParaRPr lang="en-GB" b="1" dirty="0">
              <a:solidFill>
                <a:srgbClr val="00B050"/>
              </a:solidFill>
            </a:endParaRPr>
          </a:p>
        </p:txBody>
      </p:sp>
      <p:graphicFrame>
        <p:nvGraphicFramePr>
          <p:cNvPr id="5" name="Diagram 4">
            <a:extLst>
              <a:ext uri="{FF2B5EF4-FFF2-40B4-BE49-F238E27FC236}">
                <a16:creationId xmlns:a16="http://schemas.microsoft.com/office/drawing/2014/main" id="{41AB4AF7-7585-4D05-A19F-120538659E18}"/>
              </a:ext>
            </a:extLst>
          </p:cNvPr>
          <p:cNvGraphicFramePr/>
          <p:nvPr>
            <p:extLst>
              <p:ext uri="{D42A27DB-BD31-4B8C-83A1-F6EECF244321}">
                <p14:modId xmlns:p14="http://schemas.microsoft.com/office/powerpoint/2010/main" val="713543011"/>
              </p:ext>
            </p:extLst>
          </p:nvPr>
        </p:nvGraphicFramePr>
        <p:xfrm>
          <a:off x="562707" y="1941066"/>
          <a:ext cx="4384431" cy="4801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Straight Connector 6">
            <a:extLst>
              <a:ext uri="{FF2B5EF4-FFF2-40B4-BE49-F238E27FC236}">
                <a16:creationId xmlns:a16="http://schemas.microsoft.com/office/drawing/2014/main" id="{0508396C-6AF4-4062-9B8C-854D1B53F770}"/>
              </a:ext>
            </a:extLst>
          </p:cNvPr>
          <p:cNvCxnSpPr>
            <a:cxnSpLocks/>
          </p:cNvCxnSpPr>
          <p:nvPr/>
        </p:nvCxnSpPr>
        <p:spPr>
          <a:xfrm>
            <a:off x="3860800" y="5427406"/>
            <a:ext cx="0" cy="812122"/>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014C13A-29E2-40AF-BAA7-777131120D88}"/>
              </a:ext>
            </a:extLst>
          </p:cNvPr>
          <p:cNvCxnSpPr>
            <a:cxnSpLocks/>
          </p:cNvCxnSpPr>
          <p:nvPr/>
        </p:nvCxnSpPr>
        <p:spPr>
          <a:xfrm>
            <a:off x="3274646" y="6239528"/>
            <a:ext cx="586154" cy="0"/>
          </a:xfrm>
          <a:prstGeom prst="line">
            <a:avLst/>
          </a:prstGeom>
          <a:ln w="5715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aphicFrame>
        <p:nvGraphicFramePr>
          <p:cNvPr id="11" name="Diagram 10">
            <a:extLst>
              <a:ext uri="{FF2B5EF4-FFF2-40B4-BE49-F238E27FC236}">
                <a16:creationId xmlns:a16="http://schemas.microsoft.com/office/drawing/2014/main" id="{BA8C3836-ED0A-4DEB-AB76-A32F1291E5C0}"/>
              </a:ext>
            </a:extLst>
          </p:cNvPr>
          <p:cNvGraphicFramePr/>
          <p:nvPr>
            <p:extLst>
              <p:ext uri="{D42A27DB-BD31-4B8C-83A1-F6EECF244321}">
                <p14:modId xmlns:p14="http://schemas.microsoft.com/office/powerpoint/2010/main" val="3894014517"/>
              </p:ext>
            </p:extLst>
          </p:nvPr>
        </p:nvGraphicFramePr>
        <p:xfrm>
          <a:off x="7119816" y="1452033"/>
          <a:ext cx="4384431" cy="480190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cxnSp>
        <p:nvCxnSpPr>
          <p:cNvPr id="12" name="Straight Connector 11">
            <a:extLst>
              <a:ext uri="{FF2B5EF4-FFF2-40B4-BE49-F238E27FC236}">
                <a16:creationId xmlns:a16="http://schemas.microsoft.com/office/drawing/2014/main" id="{B5ABA151-D4FD-4ED5-87A5-F7A40242761B}"/>
              </a:ext>
            </a:extLst>
          </p:cNvPr>
          <p:cNvCxnSpPr>
            <a:cxnSpLocks/>
          </p:cNvCxnSpPr>
          <p:nvPr/>
        </p:nvCxnSpPr>
        <p:spPr>
          <a:xfrm flipH="1">
            <a:off x="6822831" y="2579075"/>
            <a:ext cx="1336431" cy="0"/>
          </a:xfrm>
          <a:prstGeom prst="line">
            <a:avLst/>
          </a:prstGeom>
          <a:ln w="57150">
            <a:solidFill>
              <a:srgbClr val="7030A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F54187E-DC79-4726-BE7D-9D0EE24D4518}"/>
              </a:ext>
            </a:extLst>
          </p:cNvPr>
          <p:cNvCxnSpPr>
            <a:cxnSpLocks/>
          </p:cNvCxnSpPr>
          <p:nvPr/>
        </p:nvCxnSpPr>
        <p:spPr>
          <a:xfrm flipH="1">
            <a:off x="6822832" y="2579075"/>
            <a:ext cx="1" cy="374186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F6FA002-C304-4FDB-8A74-DAA749DDCEF9}"/>
              </a:ext>
            </a:extLst>
          </p:cNvPr>
          <p:cNvCxnSpPr>
            <a:cxnSpLocks/>
          </p:cNvCxnSpPr>
          <p:nvPr/>
        </p:nvCxnSpPr>
        <p:spPr>
          <a:xfrm>
            <a:off x="6822831" y="6320935"/>
            <a:ext cx="1641231" cy="0"/>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ABAD520-EBE1-4ADB-8170-6F59C7702E41}"/>
              </a:ext>
            </a:extLst>
          </p:cNvPr>
          <p:cNvCxnSpPr>
            <a:cxnSpLocks/>
          </p:cNvCxnSpPr>
          <p:nvPr/>
        </p:nvCxnSpPr>
        <p:spPr>
          <a:xfrm>
            <a:off x="8464062" y="5595814"/>
            <a:ext cx="0" cy="725121"/>
          </a:xfrm>
          <a:prstGeom prst="line">
            <a:avLst/>
          </a:prstGeom>
          <a:ln w="571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5751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77AA7-62D5-4BDF-87D8-11581B77675E}"/>
              </a:ext>
            </a:extLst>
          </p:cNvPr>
          <p:cNvSpPr>
            <a:spLocks noGrp="1"/>
          </p:cNvSpPr>
          <p:nvPr>
            <p:ph type="title"/>
          </p:nvPr>
        </p:nvSpPr>
        <p:spPr/>
        <p:txBody>
          <a:bodyPr/>
          <a:lstStyle/>
          <a:p>
            <a:r>
              <a:rPr lang="en-US" dirty="0"/>
              <a:t>Infinite loops</a:t>
            </a:r>
            <a:endParaRPr lang="en-GB" dirty="0"/>
          </a:p>
        </p:txBody>
      </p:sp>
      <p:sp>
        <p:nvSpPr>
          <p:cNvPr id="5" name="Content Placeholder 4">
            <a:extLst>
              <a:ext uri="{FF2B5EF4-FFF2-40B4-BE49-F238E27FC236}">
                <a16:creationId xmlns:a16="http://schemas.microsoft.com/office/drawing/2014/main" id="{1E78FE84-5013-43B7-87ED-069FDB316105}"/>
              </a:ext>
            </a:extLst>
          </p:cNvPr>
          <p:cNvSpPr>
            <a:spLocks noGrp="1"/>
          </p:cNvSpPr>
          <p:nvPr>
            <p:ph sz="half" idx="1"/>
          </p:nvPr>
        </p:nvSpPr>
        <p:spPr>
          <a:xfrm>
            <a:off x="838200" y="1825624"/>
            <a:ext cx="5181600" cy="4911237"/>
          </a:xfrm>
        </p:spPr>
        <p:txBody>
          <a:bodyPr>
            <a:normAutofit/>
          </a:bodyPr>
          <a:lstStyle/>
          <a:p>
            <a:pPr marL="0" indent="0">
              <a:buNone/>
            </a:pPr>
            <a:r>
              <a:rPr lang="en-US" dirty="0"/>
              <a:t>The </a:t>
            </a:r>
            <a:r>
              <a:rPr lang="en-US" b="1" dirty="0">
                <a:solidFill>
                  <a:srgbClr val="00B050"/>
                </a:solidFill>
              </a:rPr>
              <a:t>while </a:t>
            </a:r>
            <a:r>
              <a:rPr lang="en-US" dirty="0"/>
              <a:t>statement repeats a condition until it is no longer </a:t>
            </a:r>
            <a:r>
              <a:rPr lang="en-US" b="1" dirty="0">
                <a:solidFill>
                  <a:srgbClr val="00B050"/>
                </a:solidFill>
              </a:rPr>
              <a:t>True</a:t>
            </a:r>
            <a:r>
              <a:rPr lang="en-US" dirty="0"/>
              <a:t>.</a:t>
            </a:r>
          </a:p>
          <a:p>
            <a:pPr marL="0" indent="0">
              <a:buNone/>
            </a:pPr>
            <a:r>
              <a:rPr lang="en-US" dirty="0"/>
              <a:t>This means that </a:t>
            </a:r>
            <a:r>
              <a:rPr lang="en-US" u="sng" dirty="0"/>
              <a:t>there should be a clear process that </a:t>
            </a:r>
            <a:r>
              <a:rPr lang="en-US" b="1" u="sng" dirty="0"/>
              <a:t>makes your condition</a:t>
            </a:r>
            <a:r>
              <a:rPr lang="en-US" u="sng" dirty="0"/>
              <a:t> </a:t>
            </a:r>
            <a:r>
              <a:rPr lang="en-US" b="1" u="sng" dirty="0"/>
              <a:t>no longer </a:t>
            </a:r>
            <a:r>
              <a:rPr lang="en-US" b="1" u="sng" dirty="0">
                <a:solidFill>
                  <a:srgbClr val="00B050"/>
                </a:solidFill>
              </a:rPr>
              <a:t>True</a:t>
            </a:r>
            <a:r>
              <a:rPr lang="en-US" u="sng" dirty="0"/>
              <a:t>, at some point</a:t>
            </a:r>
            <a:r>
              <a:rPr lang="en-US" dirty="0"/>
              <a:t>.</a:t>
            </a:r>
          </a:p>
          <a:p>
            <a:pPr marL="0" indent="0">
              <a:buNone/>
            </a:pPr>
            <a:endParaRPr lang="en-US" dirty="0"/>
          </a:p>
        </p:txBody>
      </p:sp>
      <p:pic>
        <p:nvPicPr>
          <p:cNvPr id="6" name="Picture 5">
            <a:extLst>
              <a:ext uri="{FF2B5EF4-FFF2-40B4-BE49-F238E27FC236}">
                <a16:creationId xmlns:a16="http://schemas.microsoft.com/office/drawing/2014/main" id="{8381ADB9-39C0-498F-9A31-A63A2B5D7BD4}"/>
              </a:ext>
            </a:extLst>
          </p:cNvPr>
          <p:cNvPicPr>
            <a:picLocks noChangeAspect="1"/>
          </p:cNvPicPr>
          <p:nvPr/>
        </p:nvPicPr>
        <p:blipFill rotWithShape="1">
          <a:blip r:embed="rId3"/>
          <a:srcRect l="56733" t="25878" r="30434" b="29551"/>
          <a:stretch/>
        </p:blipFill>
        <p:spPr>
          <a:xfrm>
            <a:off x="7053943" y="1363398"/>
            <a:ext cx="4963886" cy="5387527"/>
          </a:xfrm>
          <a:prstGeom prst="rect">
            <a:avLst/>
          </a:prstGeom>
        </p:spPr>
      </p:pic>
    </p:spTree>
    <p:extLst>
      <p:ext uri="{BB962C8B-B14F-4D97-AF65-F5344CB8AC3E}">
        <p14:creationId xmlns:p14="http://schemas.microsoft.com/office/powerpoint/2010/main" val="3764309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77AA7-62D5-4BDF-87D8-11581B77675E}"/>
              </a:ext>
            </a:extLst>
          </p:cNvPr>
          <p:cNvSpPr>
            <a:spLocks noGrp="1"/>
          </p:cNvSpPr>
          <p:nvPr>
            <p:ph type="title"/>
          </p:nvPr>
        </p:nvSpPr>
        <p:spPr/>
        <p:txBody>
          <a:bodyPr/>
          <a:lstStyle/>
          <a:p>
            <a:r>
              <a:rPr lang="en-US" dirty="0"/>
              <a:t>Infinite loops</a:t>
            </a:r>
            <a:endParaRPr lang="en-GB" dirty="0"/>
          </a:p>
        </p:txBody>
      </p:sp>
      <p:sp>
        <p:nvSpPr>
          <p:cNvPr id="5" name="Content Placeholder 4">
            <a:extLst>
              <a:ext uri="{FF2B5EF4-FFF2-40B4-BE49-F238E27FC236}">
                <a16:creationId xmlns:a16="http://schemas.microsoft.com/office/drawing/2014/main" id="{1E78FE84-5013-43B7-87ED-069FDB316105}"/>
              </a:ext>
            </a:extLst>
          </p:cNvPr>
          <p:cNvSpPr>
            <a:spLocks noGrp="1"/>
          </p:cNvSpPr>
          <p:nvPr>
            <p:ph sz="half" idx="1"/>
          </p:nvPr>
        </p:nvSpPr>
        <p:spPr>
          <a:xfrm>
            <a:off x="838200" y="1825624"/>
            <a:ext cx="5181600" cy="4911237"/>
          </a:xfrm>
        </p:spPr>
        <p:txBody>
          <a:bodyPr>
            <a:normAutofit/>
          </a:bodyPr>
          <a:lstStyle/>
          <a:p>
            <a:pPr marL="0" indent="0">
              <a:buNone/>
            </a:pPr>
            <a:r>
              <a:rPr lang="en-US" dirty="0"/>
              <a:t>The </a:t>
            </a:r>
            <a:r>
              <a:rPr lang="en-US" b="1" dirty="0">
                <a:solidFill>
                  <a:srgbClr val="00B050"/>
                </a:solidFill>
              </a:rPr>
              <a:t>while </a:t>
            </a:r>
            <a:r>
              <a:rPr lang="en-US" dirty="0"/>
              <a:t>statement repeats a condition until it is no longer </a:t>
            </a:r>
            <a:r>
              <a:rPr lang="en-US" b="1" dirty="0">
                <a:solidFill>
                  <a:srgbClr val="00B050"/>
                </a:solidFill>
              </a:rPr>
              <a:t>True</a:t>
            </a:r>
            <a:r>
              <a:rPr lang="en-US" dirty="0"/>
              <a:t>.</a:t>
            </a:r>
          </a:p>
          <a:p>
            <a:pPr marL="0" indent="0">
              <a:buNone/>
            </a:pPr>
            <a:r>
              <a:rPr lang="en-US" dirty="0"/>
              <a:t>This means that </a:t>
            </a:r>
            <a:r>
              <a:rPr lang="en-US" u="sng" dirty="0"/>
              <a:t>there should be a clear process that </a:t>
            </a:r>
            <a:r>
              <a:rPr lang="en-US" b="1" u="sng" dirty="0"/>
              <a:t>makes your condition</a:t>
            </a:r>
            <a:r>
              <a:rPr lang="en-US" u="sng" dirty="0"/>
              <a:t> </a:t>
            </a:r>
            <a:r>
              <a:rPr lang="en-US" b="1" u="sng" dirty="0"/>
              <a:t>no longer </a:t>
            </a:r>
            <a:r>
              <a:rPr lang="en-US" b="1" u="sng" dirty="0">
                <a:solidFill>
                  <a:srgbClr val="00B050"/>
                </a:solidFill>
              </a:rPr>
              <a:t>True</a:t>
            </a:r>
            <a:r>
              <a:rPr lang="en-US" u="sng" dirty="0"/>
              <a:t>, at some point</a:t>
            </a:r>
            <a:r>
              <a:rPr lang="en-US" dirty="0"/>
              <a:t>.</a:t>
            </a:r>
          </a:p>
          <a:p>
            <a:pPr marL="0" indent="0">
              <a:buNone/>
            </a:pPr>
            <a:endParaRPr lang="en-US" dirty="0"/>
          </a:p>
          <a:p>
            <a:pPr marL="0" indent="0">
              <a:buNone/>
            </a:pPr>
            <a:r>
              <a:rPr lang="en-US" dirty="0"/>
              <a:t>Otherwise, big problem!</a:t>
            </a:r>
          </a:p>
          <a:p>
            <a:r>
              <a:rPr lang="en-US" dirty="0"/>
              <a:t>The </a:t>
            </a:r>
            <a:r>
              <a:rPr lang="en-US" b="1" dirty="0">
                <a:solidFill>
                  <a:srgbClr val="00B050"/>
                </a:solidFill>
              </a:rPr>
              <a:t>while</a:t>
            </a:r>
            <a:r>
              <a:rPr lang="en-US" dirty="0"/>
              <a:t> block will keep on repeating indefinitely…</a:t>
            </a:r>
            <a:br>
              <a:rPr lang="en-US" dirty="0"/>
            </a:br>
            <a:r>
              <a:rPr lang="en-US" dirty="0"/>
              <a:t>This is called an </a:t>
            </a:r>
            <a:r>
              <a:rPr lang="en-US" b="1" dirty="0">
                <a:solidFill>
                  <a:srgbClr val="7030A0"/>
                </a:solidFill>
              </a:rPr>
              <a:t>infinite loop</a:t>
            </a:r>
            <a:r>
              <a:rPr lang="en-US" dirty="0"/>
              <a:t>.</a:t>
            </a:r>
            <a:endParaRPr lang="en-GB" dirty="0"/>
          </a:p>
        </p:txBody>
      </p:sp>
      <p:pic>
        <p:nvPicPr>
          <p:cNvPr id="3" name="Picture 2">
            <a:extLst>
              <a:ext uri="{FF2B5EF4-FFF2-40B4-BE49-F238E27FC236}">
                <a16:creationId xmlns:a16="http://schemas.microsoft.com/office/drawing/2014/main" id="{F7602684-3C08-4E59-B954-604602E36F1E}"/>
              </a:ext>
            </a:extLst>
          </p:cNvPr>
          <p:cNvPicPr>
            <a:picLocks noChangeAspect="1"/>
          </p:cNvPicPr>
          <p:nvPr/>
        </p:nvPicPr>
        <p:blipFill rotWithShape="1">
          <a:blip r:embed="rId3"/>
          <a:srcRect l="53013" t="23795" r="31730" b="19795"/>
          <a:stretch/>
        </p:blipFill>
        <p:spPr>
          <a:xfrm>
            <a:off x="6283569" y="200639"/>
            <a:ext cx="5588000" cy="6456722"/>
          </a:xfrm>
          <a:prstGeom prst="rect">
            <a:avLst/>
          </a:prstGeom>
        </p:spPr>
      </p:pic>
    </p:spTree>
    <p:extLst>
      <p:ext uri="{BB962C8B-B14F-4D97-AF65-F5344CB8AC3E}">
        <p14:creationId xmlns:p14="http://schemas.microsoft.com/office/powerpoint/2010/main" val="544145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77AA7-62D5-4BDF-87D8-11581B77675E}"/>
              </a:ext>
            </a:extLst>
          </p:cNvPr>
          <p:cNvSpPr>
            <a:spLocks noGrp="1"/>
          </p:cNvSpPr>
          <p:nvPr>
            <p:ph type="title"/>
          </p:nvPr>
        </p:nvSpPr>
        <p:spPr/>
        <p:txBody>
          <a:bodyPr/>
          <a:lstStyle/>
          <a:p>
            <a:r>
              <a:rPr lang="en-US" dirty="0"/>
              <a:t>Infinite loops and how to kill them</a:t>
            </a:r>
            <a:endParaRPr lang="en-GB" dirty="0"/>
          </a:p>
        </p:txBody>
      </p:sp>
      <p:sp>
        <p:nvSpPr>
          <p:cNvPr id="5" name="Content Placeholder 4">
            <a:extLst>
              <a:ext uri="{FF2B5EF4-FFF2-40B4-BE49-F238E27FC236}">
                <a16:creationId xmlns:a16="http://schemas.microsoft.com/office/drawing/2014/main" id="{1E78FE84-5013-43B7-87ED-069FDB316105}"/>
              </a:ext>
            </a:extLst>
          </p:cNvPr>
          <p:cNvSpPr>
            <a:spLocks noGrp="1"/>
          </p:cNvSpPr>
          <p:nvPr>
            <p:ph idx="1"/>
          </p:nvPr>
        </p:nvSpPr>
        <p:spPr/>
        <p:txBody>
          <a:bodyPr>
            <a:normAutofit/>
          </a:bodyPr>
          <a:lstStyle/>
          <a:p>
            <a:pPr marL="0" indent="0">
              <a:buNone/>
            </a:pPr>
            <a:r>
              <a:rPr lang="en-US" b="1" dirty="0"/>
              <a:t>Infinite loops </a:t>
            </a:r>
            <a:r>
              <a:rPr lang="en-US" dirty="0"/>
              <a:t>will keep on</a:t>
            </a:r>
            <a:br>
              <a:rPr lang="en-US" dirty="0"/>
            </a:br>
            <a:r>
              <a:rPr lang="en-US" dirty="0"/>
              <a:t>executing forever, unless</a:t>
            </a:r>
          </a:p>
          <a:p>
            <a:pPr marL="514350" indent="-514350">
              <a:buFont typeface="+mj-lt"/>
              <a:buAutoNum type="arabicPeriod"/>
            </a:pPr>
            <a:r>
              <a:rPr lang="en-US" strike="sngStrike" dirty="0"/>
              <a:t>Your computer runs out of resources/memory and performs an emergency shutdown before exploding (</a:t>
            </a:r>
            <a:r>
              <a:rPr lang="en-US" b="1" strike="sngStrike" dirty="0"/>
              <a:t>bad thing to do</a:t>
            </a:r>
            <a:r>
              <a:rPr lang="en-US" strike="sngStrike" dirty="0"/>
              <a:t>),</a:t>
            </a:r>
          </a:p>
        </p:txBody>
      </p:sp>
      <p:pic>
        <p:nvPicPr>
          <p:cNvPr id="3" name="Picture 2">
            <a:extLst>
              <a:ext uri="{FF2B5EF4-FFF2-40B4-BE49-F238E27FC236}">
                <a16:creationId xmlns:a16="http://schemas.microsoft.com/office/drawing/2014/main" id="{DF455EAB-E7BE-16E2-2E58-6C01F3D199D4}"/>
              </a:ext>
            </a:extLst>
          </p:cNvPr>
          <p:cNvPicPr>
            <a:picLocks noChangeAspect="1"/>
          </p:cNvPicPr>
          <p:nvPr/>
        </p:nvPicPr>
        <p:blipFill>
          <a:blip r:embed="rId3"/>
          <a:stretch>
            <a:fillRect/>
          </a:stretch>
        </p:blipFill>
        <p:spPr>
          <a:xfrm>
            <a:off x="2588370" y="3568358"/>
            <a:ext cx="7015260" cy="3289642"/>
          </a:xfrm>
          <a:prstGeom prst="rect">
            <a:avLst/>
          </a:prstGeom>
        </p:spPr>
      </p:pic>
    </p:spTree>
    <p:extLst>
      <p:ext uri="{BB962C8B-B14F-4D97-AF65-F5344CB8AC3E}">
        <p14:creationId xmlns:p14="http://schemas.microsoft.com/office/powerpoint/2010/main" val="29300739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14.0.5919"/>
  <p:tag name="SLIDO_PRESENTATION_ID" val="620e9c84-c4fa-4cc2-9366-6f307ad28e3e"/>
  <p:tag name="SLIDO_EVENT_UUID" val="d4c82fc1-0973-44f5-8433-3b6f6ff66682"/>
  <p:tag name="SLIDO_EVENT_SECTION_UUID" val="4587d0d4-2b81-4acf-9824-6c9069a26595"/>
</p:tagLst>
</file>

<file path=ppt/tags/tag10.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1.xml><?xml version="1.0" encoding="utf-8"?>
<p:tagLst xmlns:a="http://schemas.openxmlformats.org/drawingml/2006/main" xmlns:r="http://schemas.openxmlformats.org/officeDocument/2006/relationships" xmlns:p="http://schemas.openxmlformats.org/presentationml/2006/main">
  <p:tag name="SLIDO_ELEMENT" val="dotty"/>
</p:tagLst>
</file>

<file path=ppt/tags/tag12.xml><?xml version="1.0" encoding="utf-8"?>
<p:tagLst xmlns:a="http://schemas.openxmlformats.org/drawingml/2006/main" xmlns:r="http://schemas.openxmlformats.org/officeDocument/2006/relationships" xmlns:p="http://schemas.openxmlformats.org/presentationml/2006/main">
  <p:tag name="SLIDO_ELEMENT" val="logo"/>
</p:tagLst>
</file>

<file path=ppt/tags/tag13.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14.xml><?xml version="1.0" encoding="utf-8"?>
<p:tagLst xmlns:a="http://schemas.openxmlformats.org/drawingml/2006/main" xmlns:r="http://schemas.openxmlformats.org/officeDocument/2006/relationships" xmlns:p="http://schemas.openxmlformats.org/presentationml/2006/main">
  <p:tag name="SLIDO_ELEMENT" val="title"/>
</p:tagLst>
</file>

<file path=ppt/tags/tag15.xml><?xml version="1.0" encoding="utf-8"?>
<p:tagLst xmlns:a="http://schemas.openxmlformats.org/drawingml/2006/main" xmlns:r="http://schemas.openxmlformats.org/officeDocument/2006/relationships" xmlns:p="http://schemas.openxmlformats.org/presentationml/2006/main">
  <p:tag name="SLIDO_ELEMENT" val="footer"/>
</p:tagLst>
</file>

<file path=ppt/tags/tag16.xml><?xml version="1.0" encoding="utf-8"?>
<p:tagLst xmlns:a="http://schemas.openxmlformats.org/drawingml/2006/main" xmlns:r="http://schemas.openxmlformats.org/officeDocument/2006/relationships" xmlns:p="http://schemas.openxmlformats.org/presentationml/2006/main">
  <p:tag name="SLIDO_METADATA" val="eyJUaW1lc3RhbXAiOjE3MzMzMDM0MTV9"/>
  <p:tag name="SLIDO_TYPE" val="SlidoPoll"/>
  <p:tag name="SLIDO_POLL_UUID" val="d2b78deb-e6d5-4d0f-b8fd-83b2509c40b1"/>
  <p:tag name="SLIDO_POLL_QUESTION_UUID" val="0785fefc-9274-4d05-8dc2-cb2c808aaf48"/>
  <p:tag name="SLIDO_TIMELINE" val="W3sicG9sbFF1ZXN0aW9uVXVpZCI6IjA3ODVmZWZjLTkyNzQtNGQwNS04ZGMyLWNiMmM4MDhhYWY0OCIsInNob3dSZXN1bHRzIjpmYWxzZSwic2hvd0NvcnJlY3RBbnN3ZXJzIjpmYWxzZSwidm90aW5nTG9ja2VkIjpmYWxzZX0seyJwb2xsUXVlc3Rpb25VdWlkIjoiMDc4NWZlZmMtOTI3NC00ZDA1LThkYzItY2IyYzgwOGFhZjQ4Iiwic2hvd1Jlc3VsdHMiOnRydWUsInNob3dDb3JyZWN0QW5zd2VycyI6ZmFsc2UsInZvdGluZ0xvY2tlZCI6dHJ1ZX0seyJwb2xsUXVlc3Rpb25VdWlkIjoiMDc4NWZlZmMtOTI3NC00ZDA1LThkYzItY2IyYzgwOGFhZjQ4Iiwic2hvd1Jlc3VsdHMiOnRydWUsInNob3dDb3JyZWN0QW5zd2VycyI6dHJ1ZSwidm90aW5nTG9ja2VkIjp0cnVlfV0="/>
</p:tagLst>
</file>

<file path=ppt/tags/tag17.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8.xml><?xml version="1.0" encoding="utf-8"?>
<p:tagLst xmlns:a="http://schemas.openxmlformats.org/drawingml/2006/main" xmlns:r="http://schemas.openxmlformats.org/officeDocument/2006/relationships" xmlns:p="http://schemas.openxmlformats.org/presentationml/2006/main">
  <p:tag name="SLIDO_ELEMENT" val="dotty"/>
</p:tagLst>
</file>

<file path=ppt/tags/tag19.xml><?xml version="1.0" encoding="utf-8"?>
<p:tagLst xmlns:a="http://schemas.openxmlformats.org/drawingml/2006/main" xmlns:r="http://schemas.openxmlformats.org/officeDocument/2006/relationships" xmlns:p="http://schemas.openxmlformats.org/presentationml/2006/main">
  <p:tag name="SLIDO_ELEMENT" val="logo"/>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3MzMzMDI4MzZ9"/>
  <p:tag name="SLIDO_TYPE" val="SlidoPoll"/>
  <p:tag name="SLIDO_POLL_UUID" val="d2b78deb-e6d5-4d0f-b8fd-83b2509c40b1"/>
  <p:tag name="SLIDO_POLL_QUESTION_UUID" val="df5b978a-6a17-4e70-b38a-4136f0fb7e6b"/>
  <p:tag name="SLIDO_TIMELINE" val="W3sic2NyZWVuIjoiUXVpekpvaW5pbmciLCJzaG93UmVzdWx0cyI6ZmFsc2UsInNob3dDb3JyZWN0QW5zd2VycyI6ZmFsc2UsInZvdGluZ0xvY2tlZCI6ZmFsc2V9LHsicG9sbFF1ZXN0aW9uVXVpZCI6ImRmNWI5NzhhLTZhMTctNGU3MC1iMzhhLTQxMzZmMGZiN2U2YiIsInNob3dSZXN1bHRzIjpmYWxzZSwic2hvd0NvcnJlY3RBbnN3ZXJzIjpmYWxzZSwidm90aW5nTG9ja2VkIjpmYWxzZX0seyJwb2xsUXVlc3Rpb25VdWlkIjoiZGY1Yjk3OGEtNmExNy00ZTcwLWIzOGEtNDEzNmYwZmI3ZTZiIiwic2hvd1Jlc3VsdHMiOnRydWUsInNob3dDb3JyZWN0QW5zd2VycyI6ZmFsc2UsInZvdGluZ0xvY2tlZCI6dHJ1ZX0seyJwb2xsUXVlc3Rpb25VdWlkIjoiZGY1Yjk3OGEtNmExNy00ZTcwLWIzOGEtNDEzNmYwZmI3ZTZiIiwic2hvd1Jlc3VsdHMiOnRydWUsInNob3dDb3JyZWN0QW5zd2VycyI6dHJ1ZSwidm90aW5nTG9ja2VkIjp0cnVlfV0="/>
</p:tagLst>
</file>

<file path=ppt/tags/tag20.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21.xml><?xml version="1.0" encoding="utf-8"?>
<p:tagLst xmlns:a="http://schemas.openxmlformats.org/drawingml/2006/main" xmlns:r="http://schemas.openxmlformats.org/officeDocument/2006/relationships" xmlns:p="http://schemas.openxmlformats.org/presentationml/2006/main">
  <p:tag name="SLIDO_ELEMENT" val="title"/>
</p:tagLst>
</file>

<file path=ppt/tags/tag22.xml><?xml version="1.0" encoding="utf-8"?>
<p:tagLst xmlns:a="http://schemas.openxmlformats.org/drawingml/2006/main" xmlns:r="http://schemas.openxmlformats.org/officeDocument/2006/relationships" xmlns:p="http://schemas.openxmlformats.org/presentationml/2006/main">
  <p:tag name="SLIDO_ELEMENT" val="footer"/>
</p:tagLst>
</file>

<file path=ppt/tags/tag23.xml><?xml version="1.0" encoding="utf-8"?>
<p:tagLst xmlns:a="http://schemas.openxmlformats.org/drawingml/2006/main" xmlns:r="http://schemas.openxmlformats.org/officeDocument/2006/relationships" xmlns:p="http://schemas.openxmlformats.org/presentationml/2006/main">
  <p:tag name="SLIDO_METADATA" val="eyJUaW1lc3RhbXAiOjE3MzMzMDM1NDJ9"/>
  <p:tag name="SLIDO_TYPE" val="SlidoPoll"/>
  <p:tag name="SLIDO_POLL_UUID" val="d2b78deb-e6d5-4d0f-b8fd-83b2509c40b1"/>
  <p:tag name="SLIDO_POLL_QUESTION_UUID" val="eae4517e-36c6-43f6-b98e-3b882eae899d"/>
  <p:tag name="SLIDO_TIMELINE" val="W3sicG9sbFF1ZXN0aW9uVXVpZCI6ImVhZTQ1MTdlLTM2YzYtNDNmNi1iOThlLTNiODgyZWFlODk5ZCIsInNob3dSZXN1bHRzIjpmYWxzZSwic2hvd0NvcnJlY3RBbnN3ZXJzIjpmYWxzZSwidm90aW5nTG9ja2VkIjpmYWxzZX0seyJwb2xsUXVlc3Rpb25VdWlkIjoiZWFlNDUxN2UtMzZjNi00M2Y2LWI5OGUtM2I4ODJlYWU4OTlkIiwic2hvd1Jlc3VsdHMiOnRydWUsInNob3dDb3JyZWN0QW5zd2VycyI6ZmFsc2UsInZvdGluZ0xvY2tlZCI6dHJ1ZX0seyJwb2xsUXVlc3Rpb25VdWlkIjoiZWFlNDUxN2UtMzZjNi00M2Y2LWI5OGUtM2I4ODJlYWU4OTlkIiwic2hvd1Jlc3VsdHMiOnRydWUsInNob3dDb3JyZWN0QW5zd2VycyI6dHJ1ZSwidm90aW5nTG9ja2VkIjp0cnVlfSx7InNjcmVlbiI6IlF1aXpMZWFkZXJib2FyZCIsInBvbGxRdWVzdGlvblV1aWQiOiJlYWU0NTE3ZS0zNmM2LTQzZjYtYjk4ZS0zYjg4MmVhZTg5OWQiLCJzaG93UmVzdWx0cyI6dHJ1ZSwic2hvd0NvcnJlY3RBbnN3ZXJzIjp0cnVlLCJ2b3RpbmdMb2NrZWQiOnRydWV9XQ=="/>
</p:tagLst>
</file>

<file path=ppt/tags/tag24.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5.xml><?xml version="1.0" encoding="utf-8"?>
<p:tagLst xmlns:a="http://schemas.openxmlformats.org/drawingml/2006/main" xmlns:r="http://schemas.openxmlformats.org/officeDocument/2006/relationships" xmlns:p="http://schemas.openxmlformats.org/presentationml/2006/main">
  <p:tag name="SLIDO_ELEMENT" val="dotty"/>
</p:tagLst>
</file>

<file path=ppt/tags/tag26.xml><?xml version="1.0" encoding="utf-8"?>
<p:tagLst xmlns:a="http://schemas.openxmlformats.org/drawingml/2006/main" xmlns:r="http://schemas.openxmlformats.org/officeDocument/2006/relationships" xmlns:p="http://schemas.openxmlformats.org/presentationml/2006/main">
  <p:tag name="SLIDO_ELEMENT" val="logo"/>
</p:tagLst>
</file>

<file path=ppt/tags/tag27.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28.xml><?xml version="1.0" encoding="utf-8"?>
<p:tagLst xmlns:a="http://schemas.openxmlformats.org/drawingml/2006/main" xmlns:r="http://schemas.openxmlformats.org/officeDocument/2006/relationships" xmlns:p="http://schemas.openxmlformats.org/presentationml/2006/main">
  <p:tag name="SLIDO_ELEMENT" val="title"/>
</p:tagLst>
</file>

<file path=ppt/tags/tag29.xml><?xml version="1.0" encoding="utf-8"?>
<p:tagLst xmlns:a="http://schemas.openxmlformats.org/drawingml/2006/main" xmlns:r="http://schemas.openxmlformats.org/officeDocument/2006/relationships" xmlns:p="http://schemas.openxmlformats.org/presentationml/2006/main">
  <p:tag name="SLIDO_ELEMENT" val="footer"/>
</p:tagLst>
</file>

<file path=ppt/tags/tag3.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4.xml><?xml version="1.0" encoding="utf-8"?>
<p:tagLst xmlns:a="http://schemas.openxmlformats.org/drawingml/2006/main" xmlns:r="http://schemas.openxmlformats.org/officeDocument/2006/relationships" xmlns:p="http://schemas.openxmlformats.org/presentationml/2006/main">
  <p:tag name="SLIDO_ELEMENT" val="dotty"/>
</p:tagLst>
</file>

<file path=ppt/tags/tag5.xml><?xml version="1.0" encoding="utf-8"?>
<p:tagLst xmlns:a="http://schemas.openxmlformats.org/drawingml/2006/main" xmlns:r="http://schemas.openxmlformats.org/officeDocument/2006/relationships" xmlns:p="http://schemas.openxmlformats.org/presentationml/2006/main">
  <p:tag name="SLIDO_ELEMENT" val="logo"/>
</p:tagLst>
</file>

<file path=ppt/tags/tag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7.xml><?xml version="1.0" encoding="utf-8"?>
<p:tagLst xmlns:a="http://schemas.openxmlformats.org/drawingml/2006/main" xmlns:r="http://schemas.openxmlformats.org/officeDocument/2006/relationships" xmlns:p="http://schemas.openxmlformats.org/presentationml/2006/main">
  <p:tag name="SLIDO_ELEMENT" val="title"/>
</p:tagLst>
</file>

<file path=ppt/tags/tag8.xml><?xml version="1.0" encoding="utf-8"?>
<p:tagLst xmlns:a="http://schemas.openxmlformats.org/drawingml/2006/main" xmlns:r="http://schemas.openxmlformats.org/officeDocument/2006/relationships" xmlns:p="http://schemas.openxmlformats.org/presentationml/2006/main">
  <p:tag name="SLIDO_ELEMENT" val="footer"/>
</p:tagLst>
</file>

<file path=ppt/tags/tag9.xml><?xml version="1.0" encoding="utf-8"?>
<p:tagLst xmlns:a="http://schemas.openxmlformats.org/drawingml/2006/main" xmlns:r="http://schemas.openxmlformats.org/officeDocument/2006/relationships" xmlns:p="http://schemas.openxmlformats.org/presentationml/2006/main">
  <p:tag name="SLIDO_METADATA" val="eyJUaW1lc3RhbXAiOjE3MzMzMDMwMDN9"/>
  <p:tag name="SLIDO_TYPE" val="SlidoPoll"/>
  <p:tag name="SLIDO_POLL_UUID" val="d2b78deb-e6d5-4d0f-b8fd-83b2509c40b1"/>
  <p:tag name="SLIDO_POLL_QUESTION_UUID" val="dfcc61f2-e5c2-4184-91af-36057436556c"/>
  <p:tag name="SLIDO_TIMELINE" val="W3sicG9sbFF1ZXN0aW9uVXVpZCI6ImRmY2M2MWYyLWU1YzItNDE4NC05MWFmLTM2MDU3NDM2NTU2YyIsInNob3dSZXN1bHRzIjpmYWxzZSwic2hvd0NvcnJlY3RBbnN3ZXJzIjpmYWxzZSwidm90aW5nTG9ja2VkIjpmYWxzZX0seyJwb2xsUXVlc3Rpb25VdWlkIjoiZGZjYzYxZjItZTVjMi00MTg0LTkxYWYtMzYwNTc0MzY1NTZjIiwic2hvd1Jlc3VsdHMiOnRydWUsInNob3dDb3JyZWN0QW5zd2VycyI6ZmFsc2UsInZvdGluZ0xvY2tlZCI6dHJ1ZX0seyJwb2xsUXVlc3Rpb25VdWlkIjoiZGZjYzYxZjItZTVjMi00MTg0LTkxYWYtMzYwNTc0MzY1NTZjIiwic2hvd1Jlc3VsdHMiOnRydWUsInNob3dDb3JyZWN0QW5zd2VycyI6dHJ1ZSwidm90aW5nTG9ja2VkIjp0cnVlfV0="/>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4697</TotalTime>
  <Words>1863</Words>
  <Application>Microsoft Office PowerPoint</Application>
  <PresentationFormat>Widescreen</PresentationFormat>
  <Paragraphs>156</Paragraphs>
  <Slides>28</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Calibri Light</vt:lpstr>
      <vt:lpstr>Wingdings</vt:lpstr>
      <vt:lpstr>Office Theme</vt:lpstr>
      <vt:lpstr>A gamified introduction to Python Programming  Lecture 5 Looping with while statements</vt:lpstr>
      <vt:lpstr>Outline (Chapter 5)</vt:lpstr>
      <vt:lpstr>The while statement</vt:lpstr>
      <vt:lpstr>The while statement</vt:lpstr>
      <vt:lpstr>The while statement</vt:lpstr>
      <vt:lpstr>Architectures: if vs. while</vt:lpstr>
      <vt:lpstr>Infinite loops</vt:lpstr>
      <vt:lpstr>Infinite loops</vt:lpstr>
      <vt:lpstr>Infinite loops and how to kill them</vt:lpstr>
      <vt:lpstr>Infinite loops and how to kill them</vt:lpstr>
      <vt:lpstr>Infinite loops and how to kill them</vt:lpstr>
      <vt:lpstr>Matt’s Great advice</vt:lpstr>
      <vt:lpstr>Matt’s Great advice</vt:lpstr>
      <vt:lpstr>Infinite loops and how to kill them</vt:lpstr>
      <vt:lpstr>Infinite loops: the break statement</vt:lpstr>
      <vt:lpstr>Standard while vs. infinite while + break</vt:lpstr>
      <vt:lpstr>Matt’s Great advice</vt:lpstr>
      <vt:lpstr>Matt’s Great advice</vt:lpstr>
      <vt:lpstr>Matt’s Great advice</vt:lpstr>
      <vt:lpstr>Some final advice before we move to practice</vt:lpstr>
      <vt:lpstr>Some final advice before we move to practice</vt:lpstr>
      <vt:lpstr>Conclusion (Chapter 5)</vt:lpstr>
      <vt:lpstr>Quiz time!</vt:lpstr>
      <vt:lpstr>PowerPoint Presentation</vt:lpstr>
      <vt:lpstr>PowerPoint Presentation</vt:lpstr>
      <vt:lpstr>PowerPoint Presentation</vt:lpstr>
      <vt:lpstr>PowerPoint Presentation</vt:lpstr>
      <vt:lpstr>Practice activities for while/break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ILP 2020 – W1S1 Syllabus, eDimension, and key concepts of programming</dc:title>
  <dc:creator>Matthieu De Mari</dc:creator>
  <cp:lastModifiedBy>Matthieu DE MARI</cp:lastModifiedBy>
  <cp:revision>471</cp:revision>
  <dcterms:created xsi:type="dcterms:W3CDTF">2020-05-19T08:08:47Z</dcterms:created>
  <dcterms:modified xsi:type="dcterms:W3CDTF">2025-01-07T15:38:13Z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e298231-ee28-4c9e-9ffa-238d0040efda_Enabled">
    <vt:lpwstr>true</vt:lpwstr>
  </property>
  <property fmtid="{D5CDD505-2E9C-101B-9397-08002B2CF9AE}" pid="3" name="MSIP_Label_be298231-ee28-4c9e-9ffa-238d0040efda_SetDate">
    <vt:lpwstr>2023-07-17T05:22:51Z</vt:lpwstr>
  </property>
  <property fmtid="{D5CDD505-2E9C-101B-9397-08002B2CF9AE}" pid="4" name="MSIP_Label_be298231-ee28-4c9e-9ffa-238d0040efda_Method">
    <vt:lpwstr>Privileged</vt:lpwstr>
  </property>
  <property fmtid="{D5CDD505-2E9C-101B-9397-08002B2CF9AE}" pid="5" name="MSIP_Label_be298231-ee28-4c9e-9ffa-238d0040efda_Name">
    <vt:lpwstr>Public</vt:lpwstr>
  </property>
  <property fmtid="{D5CDD505-2E9C-101B-9397-08002B2CF9AE}" pid="6" name="MSIP_Label_be298231-ee28-4c9e-9ffa-238d0040efda_SiteId">
    <vt:lpwstr>3476b776-e990-4f72-b950-62489831623d</vt:lpwstr>
  </property>
  <property fmtid="{D5CDD505-2E9C-101B-9397-08002B2CF9AE}" pid="7" name="MSIP_Label_be298231-ee28-4c9e-9ffa-238d0040efda_ActionId">
    <vt:lpwstr>5d17f75c-313c-4495-9fbe-fc957ce72839</vt:lpwstr>
  </property>
  <property fmtid="{D5CDD505-2E9C-101B-9397-08002B2CF9AE}" pid="8" name="MSIP_Label_be298231-ee28-4c9e-9ffa-238d0040efda_ContentBits">
    <vt:lpwstr>0</vt:lpwstr>
  </property>
</Properties>
</file>